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9" r:id="rId4"/>
    <p:sldId id="264" r:id="rId5"/>
    <p:sldId id="272" r:id="rId6"/>
    <p:sldId id="273" r:id="rId7"/>
    <p:sldId id="268" r:id="rId8"/>
    <p:sldId id="270" r:id="rId9"/>
    <p:sldId id="269" r:id="rId10"/>
    <p:sldId id="274" r:id="rId11"/>
    <p:sldId id="265" r:id="rId12"/>
    <p:sldId id="275" r:id="rId13"/>
    <p:sldId id="276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277" r:id="rId26"/>
    <p:sldId id="278" r:id="rId27"/>
    <p:sldId id="279" r:id="rId28"/>
    <p:sldId id="281" r:id="rId29"/>
    <p:sldId id="282" r:id="rId30"/>
    <p:sldId id="283" r:id="rId31"/>
    <p:sldId id="284" r:id="rId32"/>
    <p:sldId id="285" r:id="rId33"/>
    <p:sldId id="289" r:id="rId34"/>
    <p:sldId id="287" r:id="rId35"/>
    <p:sldId id="28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167D9-3130-4880-97AC-BA3D3934C12C}" v="12" dt="2023-03-13T17:46:20.929"/>
    <p1510:client id="{AA323FF2-7C46-4ABB-BE3C-709D612DE00B}" v="12" dt="2023-03-13T12:13:42.591"/>
    <p1510:client id="{ED2FFF66-F171-472B-9597-D5C096FCC035}" v="3" dt="2023-03-13T17:58:27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7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28A326-A395-4894-91A8-C0AD89009564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>
        <a:scene3d>
          <a:camera prst="orthographicFront"/>
          <a:lightRig rig="harsh" dir="t"/>
        </a:scene3d>
      </dgm:spPr>
    </dgm:pt>
    <dgm:pt modelId="{91411015-CF3B-44D2-AB40-EF511EA86CD0}">
      <dgm:prSet phldrT="[Text]"/>
      <dgm:spPr>
        <a:solidFill>
          <a:srgbClr val="FFC000"/>
        </a:solidFill>
        <a:ln>
          <a:noFill/>
        </a:ln>
        <a:sp3d prstMaterial="legacyWireframe"/>
      </dgm:spPr>
      <dgm:t>
        <a:bodyPr/>
        <a:lstStyle/>
        <a:p>
          <a:r>
            <a:rPr lang="en-US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gm:t>
    </dgm:pt>
    <dgm:pt modelId="{A33D8848-98C4-421A-A98B-D79AC08D1CA6}" type="parTrans" cxnId="{741DEA5B-07EE-4419-B3C2-41BA3EE10DC1}">
      <dgm:prSet/>
      <dgm:spPr/>
      <dgm:t>
        <a:bodyPr/>
        <a:lstStyle/>
        <a:p>
          <a:endParaRPr lang="en-US"/>
        </a:p>
      </dgm:t>
    </dgm:pt>
    <dgm:pt modelId="{42D855DA-CC5F-4D60-BD11-010B68BF297C}" type="sibTrans" cxnId="{741DEA5B-07EE-4419-B3C2-41BA3EE10DC1}">
      <dgm:prSet/>
      <dgm:spPr/>
      <dgm:t>
        <a:bodyPr/>
        <a:lstStyle/>
        <a:p>
          <a:endParaRPr lang="en-US"/>
        </a:p>
      </dgm:t>
    </dgm:pt>
    <dgm:pt modelId="{815848C6-3DD6-4829-AC5C-A6218EB20802}">
      <dgm:prSet phldrT="[Text]"/>
      <dgm:spPr>
        <a:solidFill>
          <a:srgbClr val="0070C0"/>
        </a:solidFill>
        <a:ln>
          <a:noFill/>
        </a:ln>
        <a:sp3d prstMaterial="legacyWireframe"/>
      </dgm:spPr>
      <dgm:t>
        <a:bodyPr/>
        <a:lstStyle/>
        <a:p>
          <a:r>
            <a:rPr lang="en-U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Conv2D+Stride</a:t>
          </a:r>
        </a:p>
      </dgm:t>
    </dgm:pt>
    <dgm:pt modelId="{92192D1F-9B57-49F2-BB08-D30D9B7DC1F1}" type="parTrans" cxnId="{43FCBF29-289F-4D37-87A0-5A68B306777E}">
      <dgm:prSet/>
      <dgm:spPr/>
      <dgm:t>
        <a:bodyPr/>
        <a:lstStyle/>
        <a:p>
          <a:endParaRPr lang="en-US"/>
        </a:p>
      </dgm:t>
    </dgm:pt>
    <dgm:pt modelId="{435E01B3-4C1A-4D5E-BA85-FFDB687F4056}" type="sibTrans" cxnId="{43FCBF29-289F-4D37-87A0-5A68B306777E}">
      <dgm:prSet/>
      <dgm:spPr/>
      <dgm:t>
        <a:bodyPr/>
        <a:lstStyle/>
        <a:p>
          <a:endParaRPr lang="en-US"/>
        </a:p>
      </dgm:t>
    </dgm:pt>
    <dgm:pt modelId="{5C09E883-7EC0-4946-BE39-9D5BC0A417FE}">
      <dgm:prSet phldrT="[Text]"/>
      <dgm:spPr>
        <a:solidFill>
          <a:srgbClr val="FFC000"/>
        </a:solidFill>
        <a:ln>
          <a:noFill/>
        </a:ln>
        <a:sp3d prstMaterial="legacyWireframe"/>
      </dgm:spPr>
      <dgm:t>
        <a:bodyPr/>
        <a:lstStyle/>
        <a:p>
          <a:r>
            <a:rPr lang="en-US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gm:t>
    </dgm:pt>
    <dgm:pt modelId="{5965438D-20EB-479B-8BE8-20E921F46DD3}" type="parTrans" cxnId="{7B69F49F-893D-4232-9489-9130D156642C}">
      <dgm:prSet/>
      <dgm:spPr/>
      <dgm:t>
        <a:bodyPr/>
        <a:lstStyle/>
        <a:p>
          <a:endParaRPr lang="en-US"/>
        </a:p>
      </dgm:t>
    </dgm:pt>
    <dgm:pt modelId="{ACED95FF-7612-4AF6-B34E-1886A587228E}" type="sibTrans" cxnId="{7B69F49F-893D-4232-9489-9130D156642C}">
      <dgm:prSet/>
      <dgm:spPr/>
      <dgm:t>
        <a:bodyPr/>
        <a:lstStyle/>
        <a:p>
          <a:endParaRPr lang="en-US"/>
        </a:p>
      </dgm:t>
    </dgm:pt>
    <dgm:pt modelId="{22454C57-AE37-4737-8B22-356DAC7BEBA4}">
      <dgm:prSet phldrT="[Text]"/>
      <dgm:spPr>
        <a:solidFill>
          <a:srgbClr val="FF0000"/>
        </a:solidFill>
        <a:ln>
          <a:noFill/>
        </a:ln>
        <a:sp3d prstMaterial="legacyWireframe"/>
      </dgm:spPr>
      <dgm:t>
        <a:bodyPr/>
        <a:lstStyle/>
        <a:p>
          <a:r>
            <a:rPr lang="en-US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gm:t>
    </dgm:pt>
    <dgm:pt modelId="{568CACEB-19D7-4A49-98BB-C6F06EE0AB00}" type="parTrans" cxnId="{4D6EBF30-EED3-4A20-9E9A-65570E145923}">
      <dgm:prSet/>
      <dgm:spPr/>
      <dgm:t>
        <a:bodyPr/>
        <a:lstStyle/>
        <a:p>
          <a:endParaRPr lang="en-US"/>
        </a:p>
      </dgm:t>
    </dgm:pt>
    <dgm:pt modelId="{5D19EE83-D85C-46EE-9C73-DEB37871AB3F}" type="sibTrans" cxnId="{4D6EBF30-EED3-4A20-9E9A-65570E145923}">
      <dgm:prSet/>
      <dgm:spPr/>
      <dgm:t>
        <a:bodyPr/>
        <a:lstStyle/>
        <a:p>
          <a:endParaRPr lang="en-US"/>
        </a:p>
      </dgm:t>
    </dgm:pt>
    <dgm:pt modelId="{D711905F-A36C-440E-80FB-44A543850789}">
      <dgm:prSet phldrT="[Text]"/>
      <dgm:spPr>
        <a:solidFill>
          <a:srgbClr val="92D050"/>
        </a:solidFill>
        <a:ln>
          <a:noFill/>
        </a:ln>
        <a:sp3d prstMaterial="legacyWireframe"/>
      </dgm:spPr>
      <dgm:t>
        <a:bodyPr/>
        <a:lstStyle/>
        <a:p>
          <a:r>
            <a:rPr lang="en-U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gm:t>
    </dgm:pt>
    <dgm:pt modelId="{3B0D6743-7345-4A76-8EB7-986241E9C17B}" type="parTrans" cxnId="{7B4F5F5A-70B3-482A-AD85-BC63815520D8}">
      <dgm:prSet/>
      <dgm:spPr/>
      <dgm:t>
        <a:bodyPr/>
        <a:lstStyle/>
        <a:p>
          <a:endParaRPr lang="en-US"/>
        </a:p>
      </dgm:t>
    </dgm:pt>
    <dgm:pt modelId="{67FFF585-F78F-40E7-BD5F-4395DC8F0734}" type="sibTrans" cxnId="{7B4F5F5A-70B3-482A-AD85-BC63815520D8}">
      <dgm:prSet/>
      <dgm:spPr/>
      <dgm:t>
        <a:bodyPr/>
        <a:lstStyle/>
        <a:p>
          <a:endParaRPr lang="en-US"/>
        </a:p>
      </dgm:t>
    </dgm:pt>
    <dgm:pt modelId="{A176E467-D3F4-418B-B457-2E9703D4A51A}">
      <dgm:prSet phldrT="[Text]" custT="1"/>
      <dgm:spPr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p3d prstMaterial="legacyWireframe"/>
      </dgm:spPr>
      <dgm:t>
        <a:bodyPr spcFirstLastPara="0" vert="horz" wrap="square" lIns="25400" tIns="25400" rIns="25400" bIns="254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PReLU</a:t>
          </a:r>
        </a:p>
      </dgm:t>
    </dgm:pt>
    <dgm:pt modelId="{0E4B3246-2084-4E54-B8D8-A2F63A1B6B3E}" type="sibTrans" cxnId="{1E10A362-B996-4DE5-A279-C5F283D94346}">
      <dgm:prSet/>
      <dgm:spPr/>
      <dgm:t>
        <a:bodyPr/>
        <a:lstStyle/>
        <a:p>
          <a:endParaRPr lang="en-US"/>
        </a:p>
      </dgm:t>
    </dgm:pt>
    <dgm:pt modelId="{C258A9F2-BBE9-4F1C-BE5F-2CDD1C8E2FA6}" type="parTrans" cxnId="{1E10A362-B996-4DE5-A279-C5F283D94346}">
      <dgm:prSet/>
      <dgm:spPr/>
      <dgm:t>
        <a:bodyPr/>
        <a:lstStyle/>
        <a:p>
          <a:endParaRPr lang="en-US"/>
        </a:p>
      </dgm:t>
    </dgm:pt>
    <dgm:pt modelId="{63274F44-0A6C-4877-9326-95EE142974BD}" type="pres">
      <dgm:prSet presAssocID="{8028A326-A395-4894-91A8-C0AD89009564}" presName="Name0" presStyleCnt="0">
        <dgm:presLayoutVars>
          <dgm:dir/>
          <dgm:animLvl val="lvl"/>
          <dgm:resizeHandles val="exact"/>
        </dgm:presLayoutVars>
      </dgm:prSet>
      <dgm:spPr/>
    </dgm:pt>
    <dgm:pt modelId="{072FED89-9833-44D7-9F27-F524B2B2B037}" type="pres">
      <dgm:prSet presAssocID="{A176E467-D3F4-418B-B457-2E9703D4A51A}" presName="Name8" presStyleCnt="0"/>
      <dgm:spPr>
        <a:sp3d prstMaterial="legacyWireframe"/>
      </dgm:spPr>
    </dgm:pt>
    <dgm:pt modelId="{BFC167D5-697B-452C-B920-7A806260A174}" type="pres">
      <dgm:prSet presAssocID="{A176E467-D3F4-418B-B457-2E9703D4A51A}" presName="level" presStyleLbl="node1" presStyleIdx="0" presStyleCnt="6" custScaleX="305690">
        <dgm:presLayoutVars>
          <dgm:chMax val="1"/>
          <dgm:bulletEnabled val="1"/>
        </dgm:presLayoutVars>
      </dgm:prSet>
      <dgm:spPr>
        <a:xfrm>
          <a:off x="1961925" y="774095"/>
          <a:ext cx="4204149" cy="774095"/>
        </a:xfrm>
        <a:prstGeom prst="cube">
          <a:avLst/>
        </a:prstGeom>
      </dgm:spPr>
    </dgm:pt>
    <dgm:pt modelId="{B69D50FB-B3E5-45D1-A2F7-7A5C1566D03A}" type="pres">
      <dgm:prSet presAssocID="{A176E467-D3F4-418B-B457-2E9703D4A51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1038B81-F25A-4096-B9D7-AC6EA8CEE69A}" type="pres">
      <dgm:prSet presAssocID="{5C09E883-7EC0-4946-BE39-9D5BC0A417FE}" presName="Name8" presStyleCnt="0"/>
      <dgm:spPr>
        <a:sp3d prstMaterial="legacyWireframe"/>
      </dgm:spPr>
    </dgm:pt>
    <dgm:pt modelId="{6A08B1EB-9C2C-40A2-901C-CCD50EF03DFC}" type="pres">
      <dgm:prSet presAssocID="{5C09E883-7EC0-4946-BE39-9D5BC0A417FE}" presName="level" presStyleLbl="node1" presStyleIdx="1" presStyleCnt="6" custScaleX="15284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6D5F99E-399E-47A0-8298-EA18EAE5E079}" type="pres">
      <dgm:prSet presAssocID="{5C09E883-7EC0-4946-BE39-9D5BC0A417F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DE9A01-B099-42F8-AA0E-83B721CB18B2}" type="pres">
      <dgm:prSet presAssocID="{22454C57-AE37-4737-8B22-356DAC7BEBA4}" presName="Name8" presStyleCnt="0"/>
      <dgm:spPr>
        <a:sp3d prstMaterial="legacyWireframe"/>
      </dgm:spPr>
    </dgm:pt>
    <dgm:pt modelId="{AA880D0C-CC58-4720-AF05-40E990E30892}" type="pres">
      <dgm:prSet presAssocID="{22454C57-AE37-4737-8B22-356DAC7BEBA4}" presName="level" presStyleLbl="node1" presStyleIdx="2" presStyleCnt="6" custScaleX="101897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A05CF934-E8C8-44BB-B876-4D2073E9E715}" type="pres">
      <dgm:prSet presAssocID="{22454C57-AE37-4737-8B22-356DAC7BE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A46057-5232-4CD4-81F8-BC7F31AB7048}" type="pres">
      <dgm:prSet presAssocID="{D711905F-A36C-440E-80FB-44A543850789}" presName="Name8" presStyleCnt="0"/>
      <dgm:spPr>
        <a:sp3d prstMaterial="legacyWireframe"/>
      </dgm:spPr>
    </dgm:pt>
    <dgm:pt modelId="{A3F68AD0-25C8-4DD6-A95B-3B564EECF1AA}" type="pres">
      <dgm:prSet presAssocID="{D711905F-A36C-440E-80FB-44A543850789}" presName="level" presStyleLbl="node1" presStyleIdx="3" presStyleCnt="6" custScaleX="76216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D31DFC6-2079-4E48-913B-3B38B6E3917B}" type="pres">
      <dgm:prSet presAssocID="{D711905F-A36C-440E-80FB-44A5438507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D1594E-0493-43C1-A21B-EC6D1EDA6804}" type="pres">
      <dgm:prSet presAssocID="{91411015-CF3B-44D2-AB40-EF511EA86CD0}" presName="Name8" presStyleCnt="0"/>
      <dgm:spPr>
        <a:sp3d prstMaterial="legacyWireframe"/>
      </dgm:spPr>
    </dgm:pt>
    <dgm:pt modelId="{4AADCC65-3521-4838-94E0-ADC28B97AB36}" type="pres">
      <dgm:prSet presAssocID="{91411015-CF3B-44D2-AB40-EF511EA86CD0}" presName="level" presStyleLbl="node1" presStyleIdx="4" presStyleCnt="6" custScaleX="60207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BBCF94E9-45F5-42A4-B4CE-DA4BDF53D752}" type="pres">
      <dgm:prSet presAssocID="{91411015-CF3B-44D2-AB40-EF511EA86C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E408FC7-BADF-4E58-B27C-A4D7D03CC4EC}" type="pres">
      <dgm:prSet presAssocID="{815848C6-3DD6-4829-AC5C-A6218EB20802}" presName="Name8" presStyleCnt="0"/>
      <dgm:spPr>
        <a:sp3d prstMaterial="legacyWireframe"/>
      </dgm:spPr>
    </dgm:pt>
    <dgm:pt modelId="{28978CA1-4D66-4F02-A933-995C69ACCCFB}" type="pres">
      <dgm:prSet presAssocID="{815848C6-3DD6-4829-AC5C-A6218EB20802}" presName="level" presStyleLbl="node1" presStyleIdx="5" presStyleCnt="6" custScaleX="70306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E95DA1C8-0D56-45D4-B04B-EC74939EFB28}" type="pres">
      <dgm:prSet presAssocID="{815848C6-3DD6-4829-AC5C-A6218EB2080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BC47901-53AC-4687-A6A7-FB66416B5319}" type="presOf" srcId="{A176E467-D3F4-418B-B457-2E9703D4A51A}" destId="{BFC167D5-697B-452C-B920-7A806260A174}" srcOrd="0" destOrd="0" presId="urn:microsoft.com/office/officeart/2005/8/layout/pyramid1"/>
    <dgm:cxn modelId="{9905DB16-827F-4C0F-B9C6-7EEA1627FBB2}" type="presOf" srcId="{22454C57-AE37-4737-8B22-356DAC7BEBA4}" destId="{A05CF934-E8C8-44BB-B876-4D2073E9E715}" srcOrd="1" destOrd="0" presId="urn:microsoft.com/office/officeart/2005/8/layout/pyramid1"/>
    <dgm:cxn modelId="{EC4BFA16-9B28-418C-9AF8-98EB9B89BAE5}" type="presOf" srcId="{D711905F-A36C-440E-80FB-44A543850789}" destId="{A3F68AD0-25C8-4DD6-A95B-3B564EECF1AA}" srcOrd="0" destOrd="0" presId="urn:microsoft.com/office/officeart/2005/8/layout/pyramid1"/>
    <dgm:cxn modelId="{1A011825-F29D-4729-84E8-CB44D7ABF64B}" type="presOf" srcId="{22454C57-AE37-4737-8B22-356DAC7BEBA4}" destId="{AA880D0C-CC58-4720-AF05-40E990E30892}" srcOrd="0" destOrd="0" presId="urn:microsoft.com/office/officeart/2005/8/layout/pyramid1"/>
    <dgm:cxn modelId="{43FCBF29-289F-4D37-87A0-5A68B306777E}" srcId="{8028A326-A395-4894-91A8-C0AD89009564}" destId="{815848C6-3DD6-4829-AC5C-A6218EB20802}" srcOrd="5" destOrd="0" parTransId="{92192D1F-9B57-49F2-BB08-D30D9B7DC1F1}" sibTransId="{435E01B3-4C1A-4D5E-BA85-FFDB687F4056}"/>
    <dgm:cxn modelId="{4D6EBF30-EED3-4A20-9E9A-65570E145923}" srcId="{8028A326-A395-4894-91A8-C0AD89009564}" destId="{22454C57-AE37-4737-8B22-356DAC7BEBA4}" srcOrd="2" destOrd="0" parTransId="{568CACEB-19D7-4A49-98BB-C6F06EE0AB00}" sibTransId="{5D19EE83-D85C-46EE-9C73-DEB37871AB3F}"/>
    <dgm:cxn modelId="{741DEA5B-07EE-4419-B3C2-41BA3EE10DC1}" srcId="{8028A326-A395-4894-91A8-C0AD89009564}" destId="{91411015-CF3B-44D2-AB40-EF511EA86CD0}" srcOrd="4" destOrd="0" parTransId="{A33D8848-98C4-421A-A98B-D79AC08D1CA6}" sibTransId="{42D855DA-CC5F-4D60-BD11-010B68BF297C}"/>
    <dgm:cxn modelId="{1E10A362-B996-4DE5-A279-C5F283D94346}" srcId="{8028A326-A395-4894-91A8-C0AD89009564}" destId="{A176E467-D3F4-418B-B457-2E9703D4A51A}" srcOrd="0" destOrd="0" parTransId="{C258A9F2-BBE9-4F1C-BE5F-2CDD1C8E2FA6}" sibTransId="{0E4B3246-2084-4E54-B8D8-A2F63A1B6B3E}"/>
    <dgm:cxn modelId="{5A86C150-1AA6-4840-B4F9-8A3DB8566AA9}" type="presOf" srcId="{A176E467-D3F4-418B-B457-2E9703D4A51A}" destId="{B69D50FB-B3E5-45D1-A2F7-7A5C1566D03A}" srcOrd="1" destOrd="0" presId="urn:microsoft.com/office/officeart/2005/8/layout/pyramid1"/>
    <dgm:cxn modelId="{7B4F5F5A-70B3-482A-AD85-BC63815520D8}" srcId="{8028A326-A395-4894-91A8-C0AD89009564}" destId="{D711905F-A36C-440E-80FB-44A543850789}" srcOrd="3" destOrd="0" parTransId="{3B0D6743-7345-4A76-8EB7-986241E9C17B}" sibTransId="{67FFF585-F78F-40E7-BD5F-4395DC8F0734}"/>
    <dgm:cxn modelId="{46CCF389-23A3-464C-984D-A92A311AE68D}" type="presOf" srcId="{5C09E883-7EC0-4946-BE39-9D5BC0A417FE}" destId="{C6D5F99E-399E-47A0-8298-EA18EAE5E079}" srcOrd="1" destOrd="0" presId="urn:microsoft.com/office/officeart/2005/8/layout/pyramid1"/>
    <dgm:cxn modelId="{FCEEE38A-3C6A-4C1A-98BF-E5F0F6563ABF}" type="presOf" srcId="{5C09E883-7EC0-4946-BE39-9D5BC0A417FE}" destId="{6A08B1EB-9C2C-40A2-901C-CCD50EF03DFC}" srcOrd="0" destOrd="0" presId="urn:microsoft.com/office/officeart/2005/8/layout/pyramid1"/>
    <dgm:cxn modelId="{DB7AB68D-F31D-448D-AE44-EC70B1184D88}" type="presOf" srcId="{8028A326-A395-4894-91A8-C0AD89009564}" destId="{63274F44-0A6C-4877-9326-95EE142974BD}" srcOrd="0" destOrd="0" presId="urn:microsoft.com/office/officeart/2005/8/layout/pyramid1"/>
    <dgm:cxn modelId="{97B4EF97-3248-443B-8190-C0876D44AF1A}" type="presOf" srcId="{D711905F-A36C-440E-80FB-44A543850789}" destId="{CD31DFC6-2079-4E48-913B-3B38B6E3917B}" srcOrd="1" destOrd="0" presId="urn:microsoft.com/office/officeart/2005/8/layout/pyramid1"/>
    <dgm:cxn modelId="{0919EF9D-DA31-492A-BC08-D8D3B368C84A}" type="presOf" srcId="{815848C6-3DD6-4829-AC5C-A6218EB20802}" destId="{28978CA1-4D66-4F02-A933-995C69ACCCFB}" srcOrd="0" destOrd="0" presId="urn:microsoft.com/office/officeart/2005/8/layout/pyramid1"/>
    <dgm:cxn modelId="{7B69F49F-893D-4232-9489-9130D156642C}" srcId="{8028A326-A395-4894-91A8-C0AD89009564}" destId="{5C09E883-7EC0-4946-BE39-9D5BC0A417FE}" srcOrd="1" destOrd="0" parTransId="{5965438D-20EB-479B-8BE8-20E921F46DD3}" sibTransId="{ACED95FF-7612-4AF6-B34E-1886A587228E}"/>
    <dgm:cxn modelId="{CD0C31A3-62B0-43D4-92F2-937F492D6A65}" type="presOf" srcId="{815848C6-3DD6-4829-AC5C-A6218EB20802}" destId="{E95DA1C8-0D56-45D4-B04B-EC74939EFB28}" srcOrd="1" destOrd="0" presId="urn:microsoft.com/office/officeart/2005/8/layout/pyramid1"/>
    <dgm:cxn modelId="{472C38B7-E858-4EAD-8AC9-1F2AF5ABF898}" type="presOf" srcId="{91411015-CF3B-44D2-AB40-EF511EA86CD0}" destId="{4AADCC65-3521-4838-94E0-ADC28B97AB36}" srcOrd="0" destOrd="0" presId="urn:microsoft.com/office/officeart/2005/8/layout/pyramid1"/>
    <dgm:cxn modelId="{61019FC7-BE4C-4D7C-9CC4-1866FDEC80B1}" type="presOf" srcId="{91411015-CF3B-44D2-AB40-EF511EA86CD0}" destId="{BBCF94E9-45F5-42A4-B4CE-DA4BDF53D752}" srcOrd="1" destOrd="0" presId="urn:microsoft.com/office/officeart/2005/8/layout/pyramid1"/>
    <dgm:cxn modelId="{3A67A0C3-6F1C-4830-A1B7-EB9A0EE0FE2B}" type="presParOf" srcId="{63274F44-0A6C-4877-9326-95EE142974BD}" destId="{072FED89-9833-44D7-9F27-F524B2B2B037}" srcOrd="0" destOrd="0" presId="urn:microsoft.com/office/officeart/2005/8/layout/pyramid1"/>
    <dgm:cxn modelId="{F6739737-D258-43D7-9497-22B76355D470}" type="presParOf" srcId="{072FED89-9833-44D7-9F27-F524B2B2B037}" destId="{BFC167D5-697B-452C-B920-7A806260A174}" srcOrd="0" destOrd="0" presId="urn:microsoft.com/office/officeart/2005/8/layout/pyramid1"/>
    <dgm:cxn modelId="{0135886F-C284-41AB-A928-0E4A89A09B01}" type="presParOf" srcId="{072FED89-9833-44D7-9F27-F524B2B2B037}" destId="{B69D50FB-B3E5-45D1-A2F7-7A5C1566D03A}" srcOrd="1" destOrd="0" presId="urn:microsoft.com/office/officeart/2005/8/layout/pyramid1"/>
    <dgm:cxn modelId="{597C893B-20E4-44F3-A1A0-74F41963B816}" type="presParOf" srcId="{63274F44-0A6C-4877-9326-95EE142974BD}" destId="{51038B81-F25A-4096-B9D7-AC6EA8CEE69A}" srcOrd="1" destOrd="0" presId="urn:microsoft.com/office/officeart/2005/8/layout/pyramid1"/>
    <dgm:cxn modelId="{4782DB6A-C0DE-495F-A4A4-3619417CBEB0}" type="presParOf" srcId="{51038B81-F25A-4096-B9D7-AC6EA8CEE69A}" destId="{6A08B1EB-9C2C-40A2-901C-CCD50EF03DFC}" srcOrd="0" destOrd="0" presId="urn:microsoft.com/office/officeart/2005/8/layout/pyramid1"/>
    <dgm:cxn modelId="{3DA3EB5F-DD21-4F7A-9F3C-171ABA80C6B6}" type="presParOf" srcId="{51038B81-F25A-4096-B9D7-AC6EA8CEE69A}" destId="{C6D5F99E-399E-47A0-8298-EA18EAE5E079}" srcOrd="1" destOrd="0" presId="urn:microsoft.com/office/officeart/2005/8/layout/pyramid1"/>
    <dgm:cxn modelId="{607501B3-6EDB-432C-B1BC-EDCD76CD37B9}" type="presParOf" srcId="{63274F44-0A6C-4877-9326-95EE142974BD}" destId="{2EDE9A01-B099-42F8-AA0E-83B721CB18B2}" srcOrd="2" destOrd="0" presId="urn:microsoft.com/office/officeart/2005/8/layout/pyramid1"/>
    <dgm:cxn modelId="{8AEEFA1E-C953-47F0-9EA5-10E69A55FC64}" type="presParOf" srcId="{2EDE9A01-B099-42F8-AA0E-83B721CB18B2}" destId="{AA880D0C-CC58-4720-AF05-40E990E30892}" srcOrd="0" destOrd="0" presId="urn:microsoft.com/office/officeart/2005/8/layout/pyramid1"/>
    <dgm:cxn modelId="{93D7BE9C-79BB-4340-8DB7-6C2DD4B0E678}" type="presParOf" srcId="{2EDE9A01-B099-42F8-AA0E-83B721CB18B2}" destId="{A05CF934-E8C8-44BB-B876-4D2073E9E715}" srcOrd="1" destOrd="0" presId="urn:microsoft.com/office/officeart/2005/8/layout/pyramid1"/>
    <dgm:cxn modelId="{485CADBE-B120-46CC-A683-F1345E523021}" type="presParOf" srcId="{63274F44-0A6C-4877-9326-95EE142974BD}" destId="{C5A46057-5232-4CD4-81F8-BC7F31AB7048}" srcOrd="3" destOrd="0" presId="urn:microsoft.com/office/officeart/2005/8/layout/pyramid1"/>
    <dgm:cxn modelId="{867CD951-62F5-4107-973E-A32425ABB33B}" type="presParOf" srcId="{C5A46057-5232-4CD4-81F8-BC7F31AB7048}" destId="{A3F68AD0-25C8-4DD6-A95B-3B564EECF1AA}" srcOrd="0" destOrd="0" presId="urn:microsoft.com/office/officeart/2005/8/layout/pyramid1"/>
    <dgm:cxn modelId="{6D1BD462-EBF9-4981-B691-3B2F0E331DCD}" type="presParOf" srcId="{C5A46057-5232-4CD4-81F8-BC7F31AB7048}" destId="{CD31DFC6-2079-4E48-913B-3B38B6E3917B}" srcOrd="1" destOrd="0" presId="urn:microsoft.com/office/officeart/2005/8/layout/pyramid1"/>
    <dgm:cxn modelId="{2FB8D90A-C431-4445-B6B8-1458B9D846EF}" type="presParOf" srcId="{63274F44-0A6C-4877-9326-95EE142974BD}" destId="{6DD1594E-0493-43C1-A21B-EC6D1EDA6804}" srcOrd="4" destOrd="0" presId="urn:microsoft.com/office/officeart/2005/8/layout/pyramid1"/>
    <dgm:cxn modelId="{6AE303AC-891C-4F66-80D1-B8B437F37365}" type="presParOf" srcId="{6DD1594E-0493-43C1-A21B-EC6D1EDA6804}" destId="{4AADCC65-3521-4838-94E0-ADC28B97AB36}" srcOrd="0" destOrd="0" presId="urn:microsoft.com/office/officeart/2005/8/layout/pyramid1"/>
    <dgm:cxn modelId="{CCA57FDF-6133-4BE8-A591-210C3836CB3C}" type="presParOf" srcId="{6DD1594E-0493-43C1-A21B-EC6D1EDA6804}" destId="{BBCF94E9-45F5-42A4-B4CE-DA4BDF53D752}" srcOrd="1" destOrd="0" presId="urn:microsoft.com/office/officeart/2005/8/layout/pyramid1"/>
    <dgm:cxn modelId="{E7BA4F3D-1AD4-4D73-9D43-9A63C2F09E57}" type="presParOf" srcId="{63274F44-0A6C-4877-9326-95EE142974BD}" destId="{3E408FC7-BADF-4E58-B27C-A4D7D03CC4EC}" srcOrd="5" destOrd="0" presId="urn:microsoft.com/office/officeart/2005/8/layout/pyramid1"/>
    <dgm:cxn modelId="{E96EBE6D-7019-48B9-8854-B3C0AF371AB5}" type="presParOf" srcId="{3E408FC7-BADF-4E58-B27C-A4D7D03CC4EC}" destId="{28978CA1-4D66-4F02-A933-995C69ACCCFB}" srcOrd="0" destOrd="0" presId="urn:microsoft.com/office/officeart/2005/8/layout/pyramid1"/>
    <dgm:cxn modelId="{72161729-EF1B-488A-8C02-86DE2914FC36}" type="presParOf" srcId="{3E408FC7-BADF-4E58-B27C-A4D7D03CC4EC}" destId="{E95DA1C8-0D56-45D4-B04B-EC74939EFB28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28A326-A395-4894-91A8-C0AD89009564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>
        <a:scene3d>
          <a:camera prst="orthographicFront"/>
          <a:lightRig rig="harsh" dir="t"/>
        </a:scene3d>
      </dgm:spPr>
    </dgm:pt>
    <dgm:pt modelId="{91411015-CF3B-44D2-AB40-EF511EA86CD0}">
      <dgm:prSet phldrT="[Text]"/>
      <dgm:spPr>
        <a:solidFill>
          <a:srgbClr val="FFC000"/>
        </a:solidFill>
        <a:ln>
          <a:noFill/>
        </a:ln>
        <a:sp3d prstMaterial="legacyWireframe"/>
      </dgm:spPr>
      <dgm:t>
        <a:bodyPr/>
        <a:lstStyle/>
        <a:p>
          <a:r>
            <a:rPr lang="en-US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gm:t>
    </dgm:pt>
    <dgm:pt modelId="{A33D8848-98C4-421A-A98B-D79AC08D1CA6}" type="parTrans" cxnId="{741DEA5B-07EE-4419-B3C2-41BA3EE10DC1}">
      <dgm:prSet/>
      <dgm:spPr/>
      <dgm:t>
        <a:bodyPr/>
        <a:lstStyle/>
        <a:p>
          <a:endParaRPr lang="en-US"/>
        </a:p>
      </dgm:t>
    </dgm:pt>
    <dgm:pt modelId="{42D855DA-CC5F-4D60-BD11-010B68BF297C}" type="sibTrans" cxnId="{741DEA5B-07EE-4419-B3C2-41BA3EE10DC1}">
      <dgm:prSet/>
      <dgm:spPr/>
      <dgm:t>
        <a:bodyPr/>
        <a:lstStyle/>
        <a:p>
          <a:endParaRPr lang="en-US"/>
        </a:p>
      </dgm:t>
    </dgm:pt>
    <dgm:pt modelId="{815848C6-3DD6-4829-AC5C-A6218EB20802}">
      <dgm:prSet phldrT="[Text]"/>
      <dgm:spPr>
        <a:solidFill>
          <a:srgbClr val="0070C0"/>
        </a:solidFill>
        <a:ln>
          <a:noFill/>
        </a:ln>
        <a:sp3d prstMaterial="legacyWireframe"/>
      </dgm:spPr>
      <dgm:t>
        <a:bodyPr/>
        <a:lstStyle/>
        <a:p>
          <a:r>
            <a:rPr lang="en-U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Conv2D+Stride</a:t>
          </a:r>
        </a:p>
      </dgm:t>
    </dgm:pt>
    <dgm:pt modelId="{92192D1F-9B57-49F2-BB08-D30D9B7DC1F1}" type="parTrans" cxnId="{43FCBF29-289F-4D37-87A0-5A68B306777E}">
      <dgm:prSet/>
      <dgm:spPr/>
      <dgm:t>
        <a:bodyPr/>
        <a:lstStyle/>
        <a:p>
          <a:endParaRPr lang="en-US"/>
        </a:p>
      </dgm:t>
    </dgm:pt>
    <dgm:pt modelId="{435E01B3-4C1A-4D5E-BA85-FFDB687F4056}" type="sibTrans" cxnId="{43FCBF29-289F-4D37-87A0-5A68B306777E}">
      <dgm:prSet/>
      <dgm:spPr/>
      <dgm:t>
        <a:bodyPr/>
        <a:lstStyle/>
        <a:p>
          <a:endParaRPr lang="en-US"/>
        </a:p>
      </dgm:t>
    </dgm:pt>
    <dgm:pt modelId="{5C09E883-7EC0-4946-BE39-9D5BC0A417FE}">
      <dgm:prSet phldrT="[Text]"/>
      <dgm:spPr>
        <a:solidFill>
          <a:srgbClr val="FFC000"/>
        </a:solidFill>
        <a:ln>
          <a:noFill/>
        </a:ln>
        <a:sp3d prstMaterial="legacyWireframe"/>
      </dgm:spPr>
      <dgm:t>
        <a:bodyPr/>
        <a:lstStyle/>
        <a:p>
          <a:r>
            <a:rPr lang="en-US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gm:t>
    </dgm:pt>
    <dgm:pt modelId="{5965438D-20EB-479B-8BE8-20E921F46DD3}" type="parTrans" cxnId="{7B69F49F-893D-4232-9489-9130D156642C}">
      <dgm:prSet/>
      <dgm:spPr/>
      <dgm:t>
        <a:bodyPr/>
        <a:lstStyle/>
        <a:p>
          <a:endParaRPr lang="en-US"/>
        </a:p>
      </dgm:t>
    </dgm:pt>
    <dgm:pt modelId="{ACED95FF-7612-4AF6-B34E-1886A587228E}" type="sibTrans" cxnId="{7B69F49F-893D-4232-9489-9130D156642C}">
      <dgm:prSet/>
      <dgm:spPr/>
      <dgm:t>
        <a:bodyPr/>
        <a:lstStyle/>
        <a:p>
          <a:endParaRPr lang="en-US"/>
        </a:p>
      </dgm:t>
    </dgm:pt>
    <dgm:pt modelId="{22454C57-AE37-4737-8B22-356DAC7BEBA4}">
      <dgm:prSet phldrT="[Text]"/>
      <dgm:spPr>
        <a:solidFill>
          <a:srgbClr val="FF0000"/>
        </a:solidFill>
        <a:ln>
          <a:noFill/>
        </a:ln>
        <a:sp3d prstMaterial="legacyWireframe"/>
      </dgm:spPr>
      <dgm:t>
        <a:bodyPr/>
        <a:lstStyle/>
        <a:p>
          <a:r>
            <a:rPr lang="en-US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gm:t>
    </dgm:pt>
    <dgm:pt modelId="{568CACEB-19D7-4A49-98BB-C6F06EE0AB00}" type="parTrans" cxnId="{4D6EBF30-EED3-4A20-9E9A-65570E145923}">
      <dgm:prSet/>
      <dgm:spPr/>
      <dgm:t>
        <a:bodyPr/>
        <a:lstStyle/>
        <a:p>
          <a:endParaRPr lang="en-US"/>
        </a:p>
      </dgm:t>
    </dgm:pt>
    <dgm:pt modelId="{5D19EE83-D85C-46EE-9C73-DEB37871AB3F}" type="sibTrans" cxnId="{4D6EBF30-EED3-4A20-9E9A-65570E145923}">
      <dgm:prSet/>
      <dgm:spPr/>
      <dgm:t>
        <a:bodyPr/>
        <a:lstStyle/>
        <a:p>
          <a:endParaRPr lang="en-US"/>
        </a:p>
      </dgm:t>
    </dgm:pt>
    <dgm:pt modelId="{D711905F-A36C-440E-80FB-44A543850789}">
      <dgm:prSet phldrT="[Text]"/>
      <dgm:spPr>
        <a:solidFill>
          <a:srgbClr val="92D050"/>
        </a:solidFill>
        <a:ln>
          <a:noFill/>
        </a:ln>
        <a:sp3d prstMaterial="legacyWireframe"/>
      </dgm:spPr>
      <dgm:t>
        <a:bodyPr/>
        <a:lstStyle/>
        <a:p>
          <a:r>
            <a:rPr lang="en-U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gm:t>
    </dgm:pt>
    <dgm:pt modelId="{3B0D6743-7345-4A76-8EB7-986241E9C17B}" type="parTrans" cxnId="{7B4F5F5A-70B3-482A-AD85-BC63815520D8}">
      <dgm:prSet/>
      <dgm:spPr/>
      <dgm:t>
        <a:bodyPr/>
        <a:lstStyle/>
        <a:p>
          <a:endParaRPr lang="en-US"/>
        </a:p>
      </dgm:t>
    </dgm:pt>
    <dgm:pt modelId="{67FFF585-F78F-40E7-BD5F-4395DC8F0734}" type="sibTrans" cxnId="{7B4F5F5A-70B3-482A-AD85-BC63815520D8}">
      <dgm:prSet/>
      <dgm:spPr/>
      <dgm:t>
        <a:bodyPr/>
        <a:lstStyle/>
        <a:p>
          <a:endParaRPr lang="en-US"/>
        </a:p>
      </dgm:t>
    </dgm:pt>
    <dgm:pt modelId="{A176E467-D3F4-418B-B457-2E9703D4A51A}">
      <dgm:prSet phldrT="[Text]" custT="1"/>
      <dgm:spPr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p3d prstMaterial="legacyWireframe"/>
      </dgm:spPr>
      <dgm:t>
        <a:bodyPr spcFirstLastPara="0" vert="horz" wrap="square" lIns="25400" tIns="25400" rIns="25400" bIns="254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PReLU</a:t>
          </a:r>
        </a:p>
      </dgm:t>
    </dgm:pt>
    <dgm:pt modelId="{0E4B3246-2084-4E54-B8D8-A2F63A1B6B3E}" type="sibTrans" cxnId="{1E10A362-B996-4DE5-A279-C5F283D94346}">
      <dgm:prSet/>
      <dgm:spPr/>
      <dgm:t>
        <a:bodyPr/>
        <a:lstStyle/>
        <a:p>
          <a:endParaRPr lang="en-US"/>
        </a:p>
      </dgm:t>
    </dgm:pt>
    <dgm:pt modelId="{C258A9F2-BBE9-4F1C-BE5F-2CDD1C8E2FA6}" type="parTrans" cxnId="{1E10A362-B996-4DE5-A279-C5F283D94346}">
      <dgm:prSet/>
      <dgm:spPr/>
      <dgm:t>
        <a:bodyPr/>
        <a:lstStyle/>
        <a:p>
          <a:endParaRPr lang="en-US"/>
        </a:p>
      </dgm:t>
    </dgm:pt>
    <dgm:pt modelId="{63274F44-0A6C-4877-9326-95EE142974BD}" type="pres">
      <dgm:prSet presAssocID="{8028A326-A395-4894-91A8-C0AD89009564}" presName="Name0" presStyleCnt="0">
        <dgm:presLayoutVars>
          <dgm:dir/>
          <dgm:animLvl val="lvl"/>
          <dgm:resizeHandles val="exact"/>
        </dgm:presLayoutVars>
      </dgm:prSet>
      <dgm:spPr/>
    </dgm:pt>
    <dgm:pt modelId="{072FED89-9833-44D7-9F27-F524B2B2B037}" type="pres">
      <dgm:prSet presAssocID="{A176E467-D3F4-418B-B457-2E9703D4A51A}" presName="Name8" presStyleCnt="0"/>
      <dgm:spPr>
        <a:sp3d prstMaterial="legacyWireframe"/>
      </dgm:spPr>
    </dgm:pt>
    <dgm:pt modelId="{BFC167D5-697B-452C-B920-7A806260A174}" type="pres">
      <dgm:prSet presAssocID="{A176E467-D3F4-418B-B457-2E9703D4A51A}" presName="level" presStyleLbl="node1" presStyleIdx="0" presStyleCnt="6" custScaleX="305690">
        <dgm:presLayoutVars>
          <dgm:chMax val="1"/>
          <dgm:bulletEnabled val="1"/>
        </dgm:presLayoutVars>
      </dgm:prSet>
      <dgm:spPr>
        <a:xfrm>
          <a:off x="1961925" y="774095"/>
          <a:ext cx="4204149" cy="774095"/>
        </a:xfrm>
        <a:prstGeom prst="cube">
          <a:avLst/>
        </a:prstGeom>
      </dgm:spPr>
    </dgm:pt>
    <dgm:pt modelId="{B69D50FB-B3E5-45D1-A2F7-7A5C1566D03A}" type="pres">
      <dgm:prSet presAssocID="{A176E467-D3F4-418B-B457-2E9703D4A51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1038B81-F25A-4096-B9D7-AC6EA8CEE69A}" type="pres">
      <dgm:prSet presAssocID="{5C09E883-7EC0-4946-BE39-9D5BC0A417FE}" presName="Name8" presStyleCnt="0"/>
      <dgm:spPr>
        <a:sp3d prstMaterial="legacyWireframe"/>
      </dgm:spPr>
    </dgm:pt>
    <dgm:pt modelId="{6A08B1EB-9C2C-40A2-901C-CCD50EF03DFC}" type="pres">
      <dgm:prSet presAssocID="{5C09E883-7EC0-4946-BE39-9D5BC0A417FE}" presName="level" presStyleLbl="node1" presStyleIdx="1" presStyleCnt="6" custScaleX="15284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6D5F99E-399E-47A0-8298-EA18EAE5E079}" type="pres">
      <dgm:prSet presAssocID="{5C09E883-7EC0-4946-BE39-9D5BC0A417F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DE9A01-B099-42F8-AA0E-83B721CB18B2}" type="pres">
      <dgm:prSet presAssocID="{22454C57-AE37-4737-8B22-356DAC7BEBA4}" presName="Name8" presStyleCnt="0"/>
      <dgm:spPr>
        <a:sp3d prstMaterial="legacyWireframe"/>
      </dgm:spPr>
    </dgm:pt>
    <dgm:pt modelId="{AA880D0C-CC58-4720-AF05-40E990E30892}" type="pres">
      <dgm:prSet presAssocID="{22454C57-AE37-4737-8B22-356DAC7BEBA4}" presName="level" presStyleLbl="node1" presStyleIdx="2" presStyleCnt="6" custScaleX="101897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A05CF934-E8C8-44BB-B876-4D2073E9E715}" type="pres">
      <dgm:prSet presAssocID="{22454C57-AE37-4737-8B22-356DAC7BE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A46057-5232-4CD4-81F8-BC7F31AB7048}" type="pres">
      <dgm:prSet presAssocID="{D711905F-A36C-440E-80FB-44A543850789}" presName="Name8" presStyleCnt="0"/>
      <dgm:spPr>
        <a:sp3d prstMaterial="legacyWireframe"/>
      </dgm:spPr>
    </dgm:pt>
    <dgm:pt modelId="{A3F68AD0-25C8-4DD6-A95B-3B564EECF1AA}" type="pres">
      <dgm:prSet presAssocID="{D711905F-A36C-440E-80FB-44A543850789}" presName="level" presStyleLbl="node1" presStyleIdx="3" presStyleCnt="6" custScaleX="76216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D31DFC6-2079-4E48-913B-3B38B6E3917B}" type="pres">
      <dgm:prSet presAssocID="{D711905F-A36C-440E-80FB-44A5438507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D1594E-0493-43C1-A21B-EC6D1EDA6804}" type="pres">
      <dgm:prSet presAssocID="{91411015-CF3B-44D2-AB40-EF511EA86CD0}" presName="Name8" presStyleCnt="0"/>
      <dgm:spPr>
        <a:sp3d prstMaterial="legacyWireframe"/>
      </dgm:spPr>
    </dgm:pt>
    <dgm:pt modelId="{4AADCC65-3521-4838-94E0-ADC28B97AB36}" type="pres">
      <dgm:prSet presAssocID="{91411015-CF3B-44D2-AB40-EF511EA86CD0}" presName="level" presStyleLbl="node1" presStyleIdx="4" presStyleCnt="6" custScaleX="60207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BBCF94E9-45F5-42A4-B4CE-DA4BDF53D752}" type="pres">
      <dgm:prSet presAssocID="{91411015-CF3B-44D2-AB40-EF511EA86C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E408FC7-BADF-4E58-B27C-A4D7D03CC4EC}" type="pres">
      <dgm:prSet presAssocID="{815848C6-3DD6-4829-AC5C-A6218EB20802}" presName="Name8" presStyleCnt="0"/>
      <dgm:spPr>
        <a:sp3d prstMaterial="legacyWireframe"/>
      </dgm:spPr>
    </dgm:pt>
    <dgm:pt modelId="{28978CA1-4D66-4F02-A933-995C69ACCCFB}" type="pres">
      <dgm:prSet presAssocID="{815848C6-3DD6-4829-AC5C-A6218EB20802}" presName="level" presStyleLbl="node1" presStyleIdx="5" presStyleCnt="6" custScaleX="70306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E95DA1C8-0D56-45D4-B04B-EC74939EFB28}" type="pres">
      <dgm:prSet presAssocID="{815848C6-3DD6-4829-AC5C-A6218EB2080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BC47901-53AC-4687-A6A7-FB66416B5319}" type="presOf" srcId="{A176E467-D3F4-418B-B457-2E9703D4A51A}" destId="{BFC167D5-697B-452C-B920-7A806260A174}" srcOrd="0" destOrd="0" presId="urn:microsoft.com/office/officeart/2005/8/layout/pyramid1"/>
    <dgm:cxn modelId="{9905DB16-827F-4C0F-B9C6-7EEA1627FBB2}" type="presOf" srcId="{22454C57-AE37-4737-8B22-356DAC7BEBA4}" destId="{A05CF934-E8C8-44BB-B876-4D2073E9E715}" srcOrd="1" destOrd="0" presId="urn:microsoft.com/office/officeart/2005/8/layout/pyramid1"/>
    <dgm:cxn modelId="{EC4BFA16-9B28-418C-9AF8-98EB9B89BAE5}" type="presOf" srcId="{D711905F-A36C-440E-80FB-44A543850789}" destId="{A3F68AD0-25C8-4DD6-A95B-3B564EECF1AA}" srcOrd="0" destOrd="0" presId="urn:microsoft.com/office/officeart/2005/8/layout/pyramid1"/>
    <dgm:cxn modelId="{1A011825-F29D-4729-84E8-CB44D7ABF64B}" type="presOf" srcId="{22454C57-AE37-4737-8B22-356DAC7BEBA4}" destId="{AA880D0C-CC58-4720-AF05-40E990E30892}" srcOrd="0" destOrd="0" presId="urn:microsoft.com/office/officeart/2005/8/layout/pyramid1"/>
    <dgm:cxn modelId="{43FCBF29-289F-4D37-87A0-5A68B306777E}" srcId="{8028A326-A395-4894-91A8-C0AD89009564}" destId="{815848C6-3DD6-4829-AC5C-A6218EB20802}" srcOrd="5" destOrd="0" parTransId="{92192D1F-9B57-49F2-BB08-D30D9B7DC1F1}" sibTransId="{435E01B3-4C1A-4D5E-BA85-FFDB687F4056}"/>
    <dgm:cxn modelId="{4D6EBF30-EED3-4A20-9E9A-65570E145923}" srcId="{8028A326-A395-4894-91A8-C0AD89009564}" destId="{22454C57-AE37-4737-8B22-356DAC7BEBA4}" srcOrd="2" destOrd="0" parTransId="{568CACEB-19D7-4A49-98BB-C6F06EE0AB00}" sibTransId="{5D19EE83-D85C-46EE-9C73-DEB37871AB3F}"/>
    <dgm:cxn modelId="{741DEA5B-07EE-4419-B3C2-41BA3EE10DC1}" srcId="{8028A326-A395-4894-91A8-C0AD89009564}" destId="{91411015-CF3B-44D2-AB40-EF511EA86CD0}" srcOrd="4" destOrd="0" parTransId="{A33D8848-98C4-421A-A98B-D79AC08D1CA6}" sibTransId="{42D855DA-CC5F-4D60-BD11-010B68BF297C}"/>
    <dgm:cxn modelId="{1E10A362-B996-4DE5-A279-C5F283D94346}" srcId="{8028A326-A395-4894-91A8-C0AD89009564}" destId="{A176E467-D3F4-418B-B457-2E9703D4A51A}" srcOrd="0" destOrd="0" parTransId="{C258A9F2-BBE9-4F1C-BE5F-2CDD1C8E2FA6}" sibTransId="{0E4B3246-2084-4E54-B8D8-A2F63A1B6B3E}"/>
    <dgm:cxn modelId="{5A86C150-1AA6-4840-B4F9-8A3DB8566AA9}" type="presOf" srcId="{A176E467-D3F4-418B-B457-2E9703D4A51A}" destId="{B69D50FB-B3E5-45D1-A2F7-7A5C1566D03A}" srcOrd="1" destOrd="0" presId="urn:microsoft.com/office/officeart/2005/8/layout/pyramid1"/>
    <dgm:cxn modelId="{7B4F5F5A-70B3-482A-AD85-BC63815520D8}" srcId="{8028A326-A395-4894-91A8-C0AD89009564}" destId="{D711905F-A36C-440E-80FB-44A543850789}" srcOrd="3" destOrd="0" parTransId="{3B0D6743-7345-4A76-8EB7-986241E9C17B}" sibTransId="{67FFF585-F78F-40E7-BD5F-4395DC8F0734}"/>
    <dgm:cxn modelId="{46CCF389-23A3-464C-984D-A92A311AE68D}" type="presOf" srcId="{5C09E883-7EC0-4946-BE39-9D5BC0A417FE}" destId="{C6D5F99E-399E-47A0-8298-EA18EAE5E079}" srcOrd="1" destOrd="0" presId="urn:microsoft.com/office/officeart/2005/8/layout/pyramid1"/>
    <dgm:cxn modelId="{FCEEE38A-3C6A-4C1A-98BF-E5F0F6563ABF}" type="presOf" srcId="{5C09E883-7EC0-4946-BE39-9D5BC0A417FE}" destId="{6A08B1EB-9C2C-40A2-901C-CCD50EF03DFC}" srcOrd="0" destOrd="0" presId="urn:microsoft.com/office/officeart/2005/8/layout/pyramid1"/>
    <dgm:cxn modelId="{DB7AB68D-F31D-448D-AE44-EC70B1184D88}" type="presOf" srcId="{8028A326-A395-4894-91A8-C0AD89009564}" destId="{63274F44-0A6C-4877-9326-95EE142974BD}" srcOrd="0" destOrd="0" presId="urn:microsoft.com/office/officeart/2005/8/layout/pyramid1"/>
    <dgm:cxn modelId="{97B4EF97-3248-443B-8190-C0876D44AF1A}" type="presOf" srcId="{D711905F-A36C-440E-80FB-44A543850789}" destId="{CD31DFC6-2079-4E48-913B-3B38B6E3917B}" srcOrd="1" destOrd="0" presId="urn:microsoft.com/office/officeart/2005/8/layout/pyramid1"/>
    <dgm:cxn modelId="{0919EF9D-DA31-492A-BC08-D8D3B368C84A}" type="presOf" srcId="{815848C6-3DD6-4829-AC5C-A6218EB20802}" destId="{28978CA1-4D66-4F02-A933-995C69ACCCFB}" srcOrd="0" destOrd="0" presId="urn:microsoft.com/office/officeart/2005/8/layout/pyramid1"/>
    <dgm:cxn modelId="{7B69F49F-893D-4232-9489-9130D156642C}" srcId="{8028A326-A395-4894-91A8-C0AD89009564}" destId="{5C09E883-7EC0-4946-BE39-9D5BC0A417FE}" srcOrd="1" destOrd="0" parTransId="{5965438D-20EB-479B-8BE8-20E921F46DD3}" sibTransId="{ACED95FF-7612-4AF6-B34E-1886A587228E}"/>
    <dgm:cxn modelId="{CD0C31A3-62B0-43D4-92F2-937F492D6A65}" type="presOf" srcId="{815848C6-3DD6-4829-AC5C-A6218EB20802}" destId="{E95DA1C8-0D56-45D4-B04B-EC74939EFB28}" srcOrd="1" destOrd="0" presId="urn:microsoft.com/office/officeart/2005/8/layout/pyramid1"/>
    <dgm:cxn modelId="{472C38B7-E858-4EAD-8AC9-1F2AF5ABF898}" type="presOf" srcId="{91411015-CF3B-44D2-AB40-EF511EA86CD0}" destId="{4AADCC65-3521-4838-94E0-ADC28B97AB36}" srcOrd="0" destOrd="0" presId="urn:microsoft.com/office/officeart/2005/8/layout/pyramid1"/>
    <dgm:cxn modelId="{61019FC7-BE4C-4D7C-9CC4-1866FDEC80B1}" type="presOf" srcId="{91411015-CF3B-44D2-AB40-EF511EA86CD0}" destId="{BBCF94E9-45F5-42A4-B4CE-DA4BDF53D752}" srcOrd="1" destOrd="0" presId="urn:microsoft.com/office/officeart/2005/8/layout/pyramid1"/>
    <dgm:cxn modelId="{3A67A0C3-6F1C-4830-A1B7-EB9A0EE0FE2B}" type="presParOf" srcId="{63274F44-0A6C-4877-9326-95EE142974BD}" destId="{072FED89-9833-44D7-9F27-F524B2B2B037}" srcOrd="0" destOrd="0" presId="urn:microsoft.com/office/officeart/2005/8/layout/pyramid1"/>
    <dgm:cxn modelId="{F6739737-D258-43D7-9497-22B76355D470}" type="presParOf" srcId="{072FED89-9833-44D7-9F27-F524B2B2B037}" destId="{BFC167D5-697B-452C-B920-7A806260A174}" srcOrd="0" destOrd="0" presId="urn:microsoft.com/office/officeart/2005/8/layout/pyramid1"/>
    <dgm:cxn modelId="{0135886F-C284-41AB-A928-0E4A89A09B01}" type="presParOf" srcId="{072FED89-9833-44D7-9F27-F524B2B2B037}" destId="{B69D50FB-B3E5-45D1-A2F7-7A5C1566D03A}" srcOrd="1" destOrd="0" presId="urn:microsoft.com/office/officeart/2005/8/layout/pyramid1"/>
    <dgm:cxn modelId="{597C893B-20E4-44F3-A1A0-74F41963B816}" type="presParOf" srcId="{63274F44-0A6C-4877-9326-95EE142974BD}" destId="{51038B81-F25A-4096-B9D7-AC6EA8CEE69A}" srcOrd="1" destOrd="0" presId="urn:microsoft.com/office/officeart/2005/8/layout/pyramid1"/>
    <dgm:cxn modelId="{4782DB6A-C0DE-495F-A4A4-3619417CBEB0}" type="presParOf" srcId="{51038B81-F25A-4096-B9D7-AC6EA8CEE69A}" destId="{6A08B1EB-9C2C-40A2-901C-CCD50EF03DFC}" srcOrd="0" destOrd="0" presId="urn:microsoft.com/office/officeart/2005/8/layout/pyramid1"/>
    <dgm:cxn modelId="{3DA3EB5F-DD21-4F7A-9F3C-171ABA80C6B6}" type="presParOf" srcId="{51038B81-F25A-4096-B9D7-AC6EA8CEE69A}" destId="{C6D5F99E-399E-47A0-8298-EA18EAE5E079}" srcOrd="1" destOrd="0" presId="urn:microsoft.com/office/officeart/2005/8/layout/pyramid1"/>
    <dgm:cxn modelId="{607501B3-6EDB-432C-B1BC-EDCD76CD37B9}" type="presParOf" srcId="{63274F44-0A6C-4877-9326-95EE142974BD}" destId="{2EDE9A01-B099-42F8-AA0E-83B721CB18B2}" srcOrd="2" destOrd="0" presId="urn:microsoft.com/office/officeart/2005/8/layout/pyramid1"/>
    <dgm:cxn modelId="{8AEEFA1E-C953-47F0-9EA5-10E69A55FC64}" type="presParOf" srcId="{2EDE9A01-B099-42F8-AA0E-83B721CB18B2}" destId="{AA880D0C-CC58-4720-AF05-40E990E30892}" srcOrd="0" destOrd="0" presId="urn:microsoft.com/office/officeart/2005/8/layout/pyramid1"/>
    <dgm:cxn modelId="{93D7BE9C-79BB-4340-8DB7-6C2DD4B0E678}" type="presParOf" srcId="{2EDE9A01-B099-42F8-AA0E-83B721CB18B2}" destId="{A05CF934-E8C8-44BB-B876-4D2073E9E715}" srcOrd="1" destOrd="0" presId="urn:microsoft.com/office/officeart/2005/8/layout/pyramid1"/>
    <dgm:cxn modelId="{485CADBE-B120-46CC-A683-F1345E523021}" type="presParOf" srcId="{63274F44-0A6C-4877-9326-95EE142974BD}" destId="{C5A46057-5232-4CD4-81F8-BC7F31AB7048}" srcOrd="3" destOrd="0" presId="urn:microsoft.com/office/officeart/2005/8/layout/pyramid1"/>
    <dgm:cxn modelId="{867CD951-62F5-4107-973E-A32425ABB33B}" type="presParOf" srcId="{C5A46057-5232-4CD4-81F8-BC7F31AB7048}" destId="{A3F68AD0-25C8-4DD6-A95B-3B564EECF1AA}" srcOrd="0" destOrd="0" presId="urn:microsoft.com/office/officeart/2005/8/layout/pyramid1"/>
    <dgm:cxn modelId="{6D1BD462-EBF9-4981-B691-3B2F0E331DCD}" type="presParOf" srcId="{C5A46057-5232-4CD4-81F8-BC7F31AB7048}" destId="{CD31DFC6-2079-4E48-913B-3B38B6E3917B}" srcOrd="1" destOrd="0" presId="urn:microsoft.com/office/officeart/2005/8/layout/pyramid1"/>
    <dgm:cxn modelId="{2FB8D90A-C431-4445-B6B8-1458B9D846EF}" type="presParOf" srcId="{63274F44-0A6C-4877-9326-95EE142974BD}" destId="{6DD1594E-0493-43C1-A21B-EC6D1EDA6804}" srcOrd="4" destOrd="0" presId="urn:microsoft.com/office/officeart/2005/8/layout/pyramid1"/>
    <dgm:cxn modelId="{6AE303AC-891C-4F66-80D1-B8B437F37365}" type="presParOf" srcId="{6DD1594E-0493-43C1-A21B-EC6D1EDA6804}" destId="{4AADCC65-3521-4838-94E0-ADC28B97AB36}" srcOrd="0" destOrd="0" presId="urn:microsoft.com/office/officeart/2005/8/layout/pyramid1"/>
    <dgm:cxn modelId="{CCA57FDF-6133-4BE8-A591-210C3836CB3C}" type="presParOf" srcId="{6DD1594E-0493-43C1-A21B-EC6D1EDA6804}" destId="{BBCF94E9-45F5-42A4-B4CE-DA4BDF53D752}" srcOrd="1" destOrd="0" presId="urn:microsoft.com/office/officeart/2005/8/layout/pyramid1"/>
    <dgm:cxn modelId="{E7BA4F3D-1AD4-4D73-9D43-9A63C2F09E57}" type="presParOf" srcId="{63274F44-0A6C-4877-9326-95EE142974BD}" destId="{3E408FC7-BADF-4E58-B27C-A4D7D03CC4EC}" srcOrd="5" destOrd="0" presId="urn:microsoft.com/office/officeart/2005/8/layout/pyramid1"/>
    <dgm:cxn modelId="{E96EBE6D-7019-48B9-8854-B3C0AF371AB5}" type="presParOf" srcId="{3E408FC7-BADF-4E58-B27C-A4D7D03CC4EC}" destId="{28978CA1-4D66-4F02-A933-995C69ACCCFB}" srcOrd="0" destOrd="0" presId="urn:microsoft.com/office/officeart/2005/8/layout/pyramid1"/>
    <dgm:cxn modelId="{72161729-EF1B-488A-8C02-86DE2914FC36}" type="presParOf" srcId="{3E408FC7-BADF-4E58-B27C-A4D7D03CC4EC}" destId="{E95DA1C8-0D56-45D4-B04B-EC74939EFB28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28A326-A395-4894-91A8-C0AD89009564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>
        <a:scene3d>
          <a:camera prst="orthographicFront"/>
          <a:lightRig rig="harsh" dir="t"/>
        </a:scene3d>
      </dgm:spPr>
    </dgm:pt>
    <dgm:pt modelId="{91411015-CF3B-44D2-AB40-EF511EA86CD0}">
      <dgm:prSet phldrT="[Text]" custT="1"/>
      <dgm:spPr>
        <a:solidFill>
          <a:srgbClr val="FA8AED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gm:t>
    </dgm:pt>
    <dgm:pt modelId="{A33D8848-98C4-421A-A98B-D79AC08D1CA6}" type="parTrans" cxnId="{741DEA5B-07EE-4419-B3C2-41BA3EE10DC1}">
      <dgm:prSet/>
      <dgm:spPr/>
      <dgm:t>
        <a:bodyPr/>
        <a:lstStyle/>
        <a:p>
          <a:endParaRPr lang="en-US"/>
        </a:p>
      </dgm:t>
    </dgm:pt>
    <dgm:pt modelId="{42D855DA-CC5F-4D60-BD11-010B68BF297C}" type="sibTrans" cxnId="{741DEA5B-07EE-4419-B3C2-41BA3EE10DC1}">
      <dgm:prSet/>
      <dgm:spPr/>
      <dgm:t>
        <a:bodyPr/>
        <a:lstStyle/>
        <a:p>
          <a:endParaRPr lang="en-US"/>
        </a:p>
      </dgm:t>
    </dgm:pt>
    <dgm:pt modelId="{815848C6-3DD6-4829-AC5C-A6218EB20802}">
      <dgm:prSet phldrT="[Text]" custT="1"/>
      <dgm:spPr>
        <a:solidFill>
          <a:srgbClr val="7030A0"/>
        </a:solidFill>
        <a:ln>
          <a:noFill/>
        </a:ln>
        <a:sp3d prstMaterial="legacyWireframe"/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gm:t>
    </dgm:pt>
    <dgm:pt modelId="{92192D1F-9B57-49F2-BB08-D30D9B7DC1F1}" type="parTrans" cxnId="{43FCBF29-289F-4D37-87A0-5A68B306777E}">
      <dgm:prSet/>
      <dgm:spPr/>
      <dgm:t>
        <a:bodyPr/>
        <a:lstStyle/>
        <a:p>
          <a:endParaRPr lang="en-US"/>
        </a:p>
      </dgm:t>
    </dgm:pt>
    <dgm:pt modelId="{435E01B3-4C1A-4D5E-BA85-FFDB687F4056}" type="sibTrans" cxnId="{43FCBF29-289F-4D37-87A0-5A68B306777E}">
      <dgm:prSet/>
      <dgm:spPr/>
      <dgm:t>
        <a:bodyPr/>
        <a:lstStyle/>
        <a:p>
          <a:endParaRPr lang="en-US"/>
        </a:p>
      </dgm:t>
    </dgm:pt>
    <dgm:pt modelId="{5C09E883-7EC0-4946-BE39-9D5BC0A417FE}">
      <dgm:prSet phldrT="[Text]" custT="1"/>
      <dgm:spPr>
        <a:solidFill>
          <a:srgbClr val="92D050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gm:t>
    </dgm:pt>
    <dgm:pt modelId="{5965438D-20EB-479B-8BE8-20E921F46DD3}" type="parTrans" cxnId="{7B69F49F-893D-4232-9489-9130D156642C}">
      <dgm:prSet/>
      <dgm:spPr/>
      <dgm:t>
        <a:bodyPr/>
        <a:lstStyle/>
        <a:p>
          <a:endParaRPr lang="en-US"/>
        </a:p>
      </dgm:t>
    </dgm:pt>
    <dgm:pt modelId="{ACED95FF-7612-4AF6-B34E-1886A587228E}" type="sibTrans" cxnId="{7B69F49F-893D-4232-9489-9130D156642C}">
      <dgm:prSet/>
      <dgm:spPr/>
      <dgm:t>
        <a:bodyPr/>
        <a:lstStyle/>
        <a:p>
          <a:endParaRPr lang="en-US"/>
        </a:p>
      </dgm:t>
    </dgm:pt>
    <dgm:pt modelId="{22454C57-AE37-4737-8B22-356DAC7BEBA4}">
      <dgm:prSet phldrT="[Text]" custT="1"/>
      <dgm:spPr>
        <a:solidFill>
          <a:srgbClr val="FFC000"/>
        </a:solidFill>
        <a:ln>
          <a:noFill/>
        </a:ln>
        <a:sp3d prstMaterial="legacyWireframe"/>
      </dgm:spPr>
      <dgm:t>
        <a:bodyPr/>
        <a:lstStyle/>
        <a:p>
          <a:r>
            <a:rPr lang="en-US" sz="24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gm:t>
    </dgm:pt>
    <dgm:pt modelId="{568CACEB-19D7-4A49-98BB-C6F06EE0AB00}" type="parTrans" cxnId="{4D6EBF30-EED3-4A20-9E9A-65570E145923}">
      <dgm:prSet/>
      <dgm:spPr/>
      <dgm:t>
        <a:bodyPr/>
        <a:lstStyle/>
        <a:p>
          <a:endParaRPr lang="en-US"/>
        </a:p>
      </dgm:t>
    </dgm:pt>
    <dgm:pt modelId="{5D19EE83-D85C-46EE-9C73-DEB37871AB3F}" type="sibTrans" cxnId="{4D6EBF30-EED3-4A20-9E9A-65570E145923}">
      <dgm:prSet/>
      <dgm:spPr/>
      <dgm:t>
        <a:bodyPr/>
        <a:lstStyle/>
        <a:p>
          <a:endParaRPr lang="en-US"/>
        </a:p>
      </dgm:t>
    </dgm:pt>
    <dgm:pt modelId="{D711905F-A36C-440E-80FB-44A543850789}">
      <dgm:prSet phldrT="[Text]" custT="1"/>
      <dgm:spPr>
        <a:solidFill>
          <a:srgbClr val="FF0000"/>
        </a:solidFill>
        <a:ln>
          <a:noFill/>
        </a:ln>
        <a:sp3d prstMaterial="legacyWireframe"/>
      </dgm:spPr>
      <dgm:t>
        <a:bodyPr/>
        <a:lstStyle/>
        <a:p>
          <a:r>
            <a:rPr lang="en-US" sz="2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gm:t>
    </dgm:pt>
    <dgm:pt modelId="{3B0D6743-7345-4A76-8EB7-986241E9C17B}" type="parTrans" cxnId="{7B4F5F5A-70B3-482A-AD85-BC63815520D8}">
      <dgm:prSet/>
      <dgm:spPr/>
      <dgm:t>
        <a:bodyPr/>
        <a:lstStyle/>
        <a:p>
          <a:endParaRPr lang="en-US"/>
        </a:p>
      </dgm:t>
    </dgm:pt>
    <dgm:pt modelId="{67FFF585-F78F-40E7-BD5F-4395DC8F0734}" type="sibTrans" cxnId="{7B4F5F5A-70B3-482A-AD85-BC63815520D8}">
      <dgm:prSet/>
      <dgm:spPr/>
      <dgm:t>
        <a:bodyPr/>
        <a:lstStyle/>
        <a:p>
          <a:endParaRPr lang="en-US"/>
        </a:p>
      </dgm:t>
    </dgm:pt>
    <dgm:pt modelId="{63274F44-0A6C-4877-9326-95EE142974BD}" type="pres">
      <dgm:prSet presAssocID="{8028A326-A395-4894-91A8-C0AD89009564}" presName="Name0" presStyleCnt="0">
        <dgm:presLayoutVars>
          <dgm:dir/>
          <dgm:animLvl val="lvl"/>
          <dgm:resizeHandles val="exact"/>
        </dgm:presLayoutVars>
      </dgm:prSet>
      <dgm:spPr/>
    </dgm:pt>
    <dgm:pt modelId="{51038B81-F25A-4096-B9D7-AC6EA8CEE69A}" type="pres">
      <dgm:prSet presAssocID="{5C09E883-7EC0-4946-BE39-9D5BC0A417FE}" presName="Name8" presStyleCnt="0"/>
      <dgm:spPr>
        <a:sp3d prstMaterial="legacyWireframe"/>
      </dgm:spPr>
    </dgm:pt>
    <dgm:pt modelId="{6A08B1EB-9C2C-40A2-901C-CCD50EF03DFC}" type="pres">
      <dgm:prSet presAssocID="{5C09E883-7EC0-4946-BE39-9D5BC0A417FE}" presName="level" presStyleLbl="node1" presStyleIdx="0" presStyleCnt="5" custScaleX="405310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6D5F99E-399E-47A0-8298-EA18EAE5E079}" type="pres">
      <dgm:prSet presAssocID="{5C09E883-7EC0-4946-BE39-9D5BC0A417F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DE9A01-B099-42F8-AA0E-83B721CB18B2}" type="pres">
      <dgm:prSet presAssocID="{22454C57-AE37-4737-8B22-356DAC7BEBA4}" presName="Name8" presStyleCnt="0"/>
      <dgm:spPr>
        <a:sp3d prstMaterial="legacyWireframe"/>
      </dgm:spPr>
    </dgm:pt>
    <dgm:pt modelId="{AA880D0C-CC58-4720-AF05-40E990E30892}" type="pres">
      <dgm:prSet presAssocID="{22454C57-AE37-4737-8B22-356DAC7BEBA4}" presName="level" presStyleLbl="node1" presStyleIdx="1" presStyleCnt="5" custScaleX="20265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A05CF934-E8C8-44BB-B876-4D2073E9E715}" type="pres">
      <dgm:prSet presAssocID="{22454C57-AE37-4737-8B22-356DAC7BE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A46057-5232-4CD4-81F8-BC7F31AB7048}" type="pres">
      <dgm:prSet presAssocID="{D711905F-A36C-440E-80FB-44A543850789}" presName="Name8" presStyleCnt="0"/>
      <dgm:spPr>
        <a:sp3d prstMaterial="legacyWireframe"/>
      </dgm:spPr>
    </dgm:pt>
    <dgm:pt modelId="{A3F68AD0-25C8-4DD6-A95B-3B564EECF1AA}" type="pres">
      <dgm:prSet presAssocID="{D711905F-A36C-440E-80FB-44A543850789}" presName="level" presStyleLbl="node1" presStyleIdx="2" presStyleCnt="5" custScaleX="135103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D31DFC6-2079-4E48-913B-3B38B6E3917B}" type="pres">
      <dgm:prSet presAssocID="{D711905F-A36C-440E-80FB-44A5438507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D1594E-0493-43C1-A21B-EC6D1EDA6804}" type="pres">
      <dgm:prSet presAssocID="{91411015-CF3B-44D2-AB40-EF511EA86CD0}" presName="Name8" presStyleCnt="0"/>
      <dgm:spPr>
        <a:sp3d prstMaterial="legacyWireframe"/>
      </dgm:spPr>
    </dgm:pt>
    <dgm:pt modelId="{4AADCC65-3521-4838-94E0-ADC28B97AB36}" type="pres">
      <dgm:prSet presAssocID="{91411015-CF3B-44D2-AB40-EF511EA86CD0}" presName="level" presStyleLbl="node1" presStyleIdx="3" presStyleCnt="5" custScaleX="99278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BBCF94E9-45F5-42A4-B4CE-DA4BDF53D752}" type="pres">
      <dgm:prSet presAssocID="{91411015-CF3B-44D2-AB40-EF511EA86C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E408FC7-BADF-4E58-B27C-A4D7D03CC4EC}" type="pres">
      <dgm:prSet presAssocID="{815848C6-3DD6-4829-AC5C-A6218EB20802}" presName="Name8" presStyleCnt="0"/>
      <dgm:spPr>
        <a:sp3d prstMaterial="legacyWireframe"/>
      </dgm:spPr>
    </dgm:pt>
    <dgm:pt modelId="{28978CA1-4D66-4F02-A933-995C69ACCCFB}" type="pres">
      <dgm:prSet presAssocID="{815848C6-3DD6-4829-AC5C-A6218EB20802}" presName="level" presStyleLbl="node1" presStyleIdx="4" presStyleCnt="5" custScaleX="6168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E95DA1C8-0D56-45D4-B04B-EC74939EFB28}" type="pres">
      <dgm:prSet presAssocID="{815848C6-3DD6-4829-AC5C-A6218EB2080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905DB16-827F-4C0F-B9C6-7EEA1627FBB2}" type="presOf" srcId="{22454C57-AE37-4737-8B22-356DAC7BEBA4}" destId="{A05CF934-E8C8-44BB-B876-4D2073E9E715}" srcOrd="1" destOrd="0" presId="urn:microsoft.com/office/officeart/2005/8/layout/pyramid1"/>
    <dgm:cxn modelId="{EC4BFA16-9B28-418C-9AF8-98EB9B89BAE5}" type="presOf" srcId="{D711905F-A36C-440E-80FB-44A543850789}" destId="{A3F68AD0-25C8-4DD6-A95B-3B564EECF1AA}" srcOrd="0" destOrd="0" presId="urn:microsoft.com/office/officeart/2005/8/layout/pyramid1"/>
    <dgm:cxn modelId="{1A011825-F29D-4729-84E8-CB44D7ABF64B}" type="presOf" srcId="{22454C57-AE37-4737-8B22-356DAC7BEBA4}" destId="{AA880D0C-CC58-4720-AF05-40E990E30892}" srcOrd="0" destOrd="0" presId="urn:microsoft.com/office/officeart/2005/8/layout/pyramid1"/>
    <dgm:cxn modelId="{43FCBF29-289F-4D37-87A0-5A68B306777E}" srcId="{8028A326-A395-4894-91A8-C0AD89009564}" destId="{815848C6-3DD6-4829-AC5C-A6218EB20802}" srcOrd="4" destOrd="0" parTransId="{92192D1F-9B57-49F2-BB08-D30D9B7DC1F1}" sibTransId="{435E01B3-4C1A-4D5E-BA85-FFDB687F4056}"/>
    <dgm:cxn modelId="{4D6EBF30-EED3-4A20-9E9A-65570E145923}" srcId="{8028A326-A395-4894-91A8-C0AD89009564}" destId="{22454C57-AE37-4737-8B22-356DAC7BEBA4}" srcOrd="1" destOrd="0" parTransId="{568CACEB-19D7-4A49-98BB-C6F06EE0AB00}" sibTransId="{5D19EE83-D85C-46EE-9C73-DEB37871AB3F}"/>
    <dgm:cxn modelId="{741DEA5B-07EE-4419-B3C2-41BA3EE10DC1}" srcId="{8028A326-A395-4894-91A8-C0AD89009564}" destId="{91411015-CF3B-44D2-AB40-EF511EA86CD0}" srcOrd="3" destOrd="0" parTransId="{A33D8848-98C4-421A-A98B-D79AC08D1CA6}" sibTransId="{42D855DA-CC5F-4D60-BD11-010B68BF297C}"/>
    <dgm:cxn modelId="{7B4F5F5A-70B3-482A-AD85-BC63815520D8}" srcId="{8028A326-A395-4894-91A8-C0AD89009564}" destId="{D711905F-A36C-440E-80FB-44A543850789}" srcOrd="2" destOrd="0" parTransId="{3B0D6743-7345-4A76-8EB7-986241E9C17B}" sibTransId="{67FFF585-F78F-40E7-BD5F-4395DC8F0734}"/>
    <dgm:cxn modelId="{46CCF389-23A3-464C-984D-A92A311AE68D}" type="presOf" srcId="{5C09E883-7EC0-4946-BE39-9D5BC0A417FE}" destId="{C6D5F99E-399E-47A0-8298-EA18EAE5E079}" srcOrd="1" destOrd="0" presId="urn:microsoft.com/office/officeart/2005/8/layout/pyramid1"/>
    <dgm:cxn modelId="{FCEEE38A-3C6A-4C1A-98BF-E5F0F6563ABF}" type="presOf" srcId="{5C09E883-7EC0-4946-BE39-9D5BC0A417FE}" destId="{6A08B1EB-9C2C-40A2-901C-CCD50EF03DFC}" srcOrd="0" destOrd="0" presId="urn:microsoft.com/office/officeart/2005/8/layout/pyramid1"/>
    <dgm:cxn modelId="{DB7AB68D-F31D-448D-AE44-EC70B1184D88}" type="presOf" srcId="{8028A326-A395-4894-91A8-C0AD89009564}" destId="{63274F44-0A6C-4877-9326-95EE142974BD}" srcOrd="0" destOrd="0" presId="urn:microsoft.com/office/officeart/2005/8/layout/pyramid1"/>
    <dgm:cxn modelId="{97B4EF97-3248-443B-8190-C0876D44AF1A}" type="presOf" srcId="{D711905F-A36C-440E-80FB-44A543850789}" destId="{CD31DFC6-2079-4E48-913B-3B38B6E3917B}" srcOrd="1" destOrd="0" presId="urn:microsoft.com/office/officeart/2005/8/layout/pyramid1"/>
    <dgm:cxn modelId="{0919EF9D-DA31-492A-BC08-D8D3B368C84A}" type="presOf" srcId="{815848C6-3DD6-4829-AC5C-A6218EB20802}" destId="{28978CA1-4D66-4F02-A933-995C69ACCCFB}" srcOrd="0" destOrd="0" presId="urn:microsoft.com/office/officeart/2005/8/layout/pyramid1"/>
    <dgm:cxn modelId="{7B69F49F-893D-4232-9489-9130D156642C}" srcId="{8028A326-A395-4894-91A8-C0AD89009564}" destId="{5C09E883-7EC0-4946-BE39-9D5BC0A417FE}" srcOrd="0" destOrd="0" parTransId="{5965438D-20EB-479B-8BE8-20E921F46DD3}" sibTransId="{ACED95FF-7612-4AF6-B34E-1886A587228E}"/>
    <dgm:cxn modelId="{CD0C31A3-62B0-43D4-92F2-937F492D6A65}" type="presOf" srcId="{815848C6-3DD6-4829-AC5C-A6218EB20802}" destId="{E95DA1C8-0D56-45D4-B04B-EC74939EFB28}" srcOrd="1" destOrd="0" presId="urn:microsoft.com/office/officeart/2005/8/layout/pyramid1"/>
    <dgm:cxn modelId="{472C38B7-E858-4EAD-8AC9-1F2AF5ABF898}" type="presOf" srcId="{91411015-CF3B-44D2-AB40-EF511EA86CD0}" destId="{4AADCC65-3521-4838-94E0-ADC28B97AB36}" srcOrd="0" destOrd="0" presId="urn:microsoft.com/office/officeart/2005/8/layout/pyramid1"/>
    <dgm:cxn modelId="{61019FC7-BE4C-4D7C-9CC4-1866FDEC80B1}" type="presOf" srcId="{91411015-CF3B-44D2-AB40-EF511EA86CD0}" destId="{BBCF94E9-45F5-42A4-B4CE-DA4BDF53D752}" srcOrd="1" destOrd="0" presId="urn:microsoft.com/office/officeart/2005/8/layout/pyramid1"/>
    <dgm:cxn modelId="{597C893B-20E4-44F3-A1A0-74F41963B816}" type="presParOf" srcId="{63274F44-0A6C-4877-9326-95EE142974BD}" destId="{51038B81-F25A-4096-B9D7-AC6EA8CEE69A}" srcOrd="0" destOrd="0" presId="urn:microsoft.com/office/officeart/2005/8/layout/pyramid1"/>
    <dgm:cxn modelId="{4782DB6A-C0DE-495F-A4A4-3619417CBEB0}" type="presParOf" srcId="{51038B81-F25A-4096-B9D7-AC6EA8CEE69A}" destId="{6A08B1EB-9C2C-40A2-901C-CCD50EF03DFC}" srcOrd="0" destOrd="0" presId="urn:microsoft.com/office/officeart/2005/8/layout/pyramid1"/>
    <dgm:cxn modelId="{3DA3EB5F-DD21-4F7A-9F3C-171ABA80C6B6}" type="presParOf" srcId="{51038B81-F25A-4096-B9D7-AC6EA8CEE69A}" destId="{C6D5F99E-399E-47A0-8298-EA18EAE5E079}" srcOrd="1" destOrd="0" presId="urn:microsoft.com/office/officeart/2005/8/layout/pyramid1"/>
    <dgm:cxn modelId="{607501B3-6EDB-432C-B1BC-EDCD76CD37B9}" type="presParOf" srcId="{63274F44-0A6C-4877-9326-95EE142974BD}" destId="{2EDE9A01-B099-42F8-AA0E-83B721CB18B2}" srcOrd="1" destOrd="0" presId="urn:microsoft.com/office/officeart/2005/8/layout/pyramid1"/>
    <dgm:cxn modelId="{8AEEFA1E-C953-47F0-9EA5-10E69A55FC64}" type="presParOf" srcId="{2EDE9A01-B099-42F8-AA0E-83B721CB18B2}" destId="{AA880D0C-CC58-4720-AF05-40E990E30892}" srcOrd="0" destOrd="0" presId="urn:microsoft.com/office/officeart/2005/8/layout/pyramid1"/>
    <dgm:cxn modelId="{93D7BE9C-79BB-4340-8DB7-6C2DD4B0E678}" type="presParOf" srcId="{2EDE9A01-B099-42F8-AA0E-83B721CB18B2}" destId="{A05CF934-E8C8-44BB-B876-4D2073E9E715}" srcOrd="1" destOrd="0" presId="urn:microsoft.com/office/officeart/2005/8/layout/pyramid1"/>
    <dgm:cxn modelId="{485CADBE-B120-46CC-A683-F1345E523021}" type="presParOf" srcId="{63274F44-0A6C-4877-9326-95EE142974BD}" destId="{C5A46057-5232-4CD4-81F8-BC7F31AB7048}" srcOrd="2" destOrd="0" presId="urn:microsoft.com/office/officeart/2005/8/layout/pyramid1"/>
    <dgm:cxn modelId="{867CD951-62F5-4107-973E-A32425ABB33B}" type="presParOf" srcId="{C5A46057-5232-4CD4-81F8-BC7F31AB7048}" destId="{A3F68AD0-25C8-4DD6-A95B-3B564EECF1AA}" srcOrd="0" destOrd="0" presId="urn:microsoft.com/office/officeart/2005/8/layout/pyramid1"/>
    <dgm:cxn modelId="{6D1BD462-EBF9-4981-B691-3B2F0E331DCD}" type="presParOf" srcId="{C5A46057-5232-4CD4-81F8-BC7F31AB7048}" destId="{CD31DFC6-2079-4E48-913B-3B38B6E3917B}" srcOrd="1" destOrd="0" presId="urn:microsoft.com/office/officeart/2005/8/layout/pyramid1"/>
    <dgm:cxn modelId="{2FB8D90A-C431-4445-B6B8-1458B9D846EF}" type="presParOf" srcId="{63274F44-0A6C-4877-9326-95EE142974BD}" destId="{6DD1594E-0493-43C1-A21B-EC6D1EDA6804}" srcOrd="3" destOrd="0" presId="urn:microsoft.com/office/officeart/2005/8/layout/pyramid1"/>
    <dgm:cxn modelId="{6AE303AC-891C-4F66-80D1-B8B437F37365}" type="presParOf" srcId="{6DD1594E-0493-43C1-A21B-EC6D1EDA6804}" destId="{4AADCC65-3521-4838-94E0-ADC28B97AB36}" srcOrd="0" destOrd="0" presId="urn:microsoft.com/office/officeart/2005/8/layout/pyramid1"/>
    <dgm:cxn modelId="{CCA57FDF-6133-4BE8-A591-210C3836CB3C}" type="presParOf" srcId="{6DD1594E-0493-43C1-A21B-EC6D1EDA6804}" destId="{BBCF94E9-45F5-42A4-B4CE-DA4BDF53D752}" srcOrd="1" destOrd="0" presId="urn:microsoft.com/office/officeart/2005/8/layout/pyramid1"/>
    <dgm:cxn modelId="{E7BA4F3D-1AD4-4D73-9D43-9A63C2F09E57}" type="presParOf" srcId="{63274F44-0A6C-4877-9326-95EE142974BD}" destId="{3E408FC7-BADF-4E58-B27C-A4D7D03CC4EC}" srcOrd="4" destOrd="0" presId="urn:microsoft.com/office/officeart/2005/8/layout/pyramid1"/>
    <dgm:cxn modelId="{E96EBE6D-7019-48B9-8854-B3C0AF371AB5}" type="presParOf" srcId="{3E408FC7-BADF-4E58-B27C-A4D7D03CC4EC}" destId="{28978CA1-4D66-4F02-A933-995C69ACCCFB}" srcOrd="0" destOrd="0" presId="urn:microsoft.com/office/officeart/2005/8/layout/pyramid1"/>
    <dgm:cxn modelId="{72161729-EF1B-488A-8C02-86DE2914FC36}" type="presParOf" srcId="{3E408FC7-BADF-4E58-B27C-A4D7D03CC4EC}" destId="{E95DA1C8-0D56-45D4-B04B-EC74939EFB28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28A326-A395-4894-91A8-C0AD89009564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>
        <a:scene3d>
          <a:camera prst="orthographicFront"/>
          <a:lightRig rig="harsh" dir="t"/>
        </a:scene3d>
      </dgm:spPr>
    </dgm:pt>
    <dgm:pt modelId="{91411015-CF3B-44D2-AB40-EF511EA86CD0}">
      <dgm:prSet phldrT="[Text]" custT="1"/>
      <dgm:spPr>
        <a:solidFill>
          <a:srgbClr val="FA8AED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gm:t>
    </dgm:pt>
    <dgm:pt modelId="{A33D8848-98C4-421A-A98B-D79AC08D1CA6}" type="parTrans" cxnId="{741DEA5B-07EE-4419-B3C2-41BA3EE10DC1}">
      <dgm:prSet/>
      <dgm:spPr/>
      <dgm:t>
        <a:bodyPr/>
        <a:lstStyle/>
        <a:p>
          <a:endParaRPr lang="en-US"/>
        </a:p>
      </dgm:t>
    </dgm:pt>
    <dgm:pt modelId="{42D855DA-CC5F-4D60-BD11-010B68BF297C}" type="sibTrans" cxnId="{741DEA5B-07EE-4419-B3C2-41BA3EE10DC1}">
      <dgm:prSet/>
      <dgm:spPr/>
      <dgm:t>
        <a:bodyPr/>
        <a:lstStyle/>
        <a:p>
          <a:endParaRPr lang="en-US"/>
        </a:p>
      </dgm:t>
    </dgm:pt>
    <dgm:pt modelId="{815848C6-3DD6-4829-AC5C-A6218EB20802}">
      <dgm:prSet phldrT="[Text]" custT="1"/>
      <dgm:spPr>
        <a:solidFill>
          <a:srgbClr val="7030A0"/>
        </a:solidFill>
        <a:ln>
          <a:noFill/>
        </a:ln>
        <a:sp3d prstMaterial="legacyWireframe"/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gm:t>
    </dgm:pt>
    <dgm:pt modelId="{92192D1F-9B57-49F2-BB08-D30D9B7DC1F1}" type="parTrans" cxnId="{43FCBF29-289F-4D37-87A0-5A68B306777E}">
      <dgm:prSet/>
      <dgm:spPr/>
      <dgm:t>
        <a:bodyPr/>
        <a:lstStyle/>
        <a:p>
          <a:endParaRPr lang="en-US"/>
        </a:p>
      </dgm:t>
    </dgm:pt>
    <dgm:pt modelId="{435E01B3-4C1A-4D5E-BA85-FFDB687F4056}" type="sibTrans" cxnId="{43FCBF29-289F-4D37-87A0-5A68B306777E}">
      <dgm:prSet/>
      <dgm:spPr/>
      <dgm:t>
        <a:bodyPr/>
        <a:lstStyle/>
        <a:p>
          <a:endParaRPr lang="en-US"/>
        </a:p>
      </dgm:t>
    </dgm:pt>
    <dgm:pt modelId="{5C09E883-7EC0-4946-BE39-9D5BC0A417FE}">
      <dgm:prSet phldrT="[Text]" custT="1"/>
      <dgm:spPr>
        <a:solidFill>
          <a:srgbClr val="92D050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gm:t>
    </dgm:pt>
    <dgm:pt modelId="{5965438D-20EB-479B-8BE8-20E921F46DD3}" type="parTrans" cxnId="{7B69F49F-893D-4232-9489-9130D156642C}">
      <dgm:prSet/>
      <dgm:spPr/>
      <dgm:t>
        <a:bodyPr/>
        <a:lstStyle/>
        <a:p>
          <a:endParaRPr lang="en-US"/>
        </a:p>
      </dgm:t>
    </dgm:pt>
    <dgm:pt modelId="{ACED95FF-7612-4AF6-B34E-1886A587228E}" type="sibTrans" cxnId="{7B69F49F-893D-4232-9489-9130D156642C}">
      <dgm:prSet/>
      <dgm:spPr/>
      <dgm:t>
        <a:bodyPr/>
        <a:lstStyle/>
        <a:p>
          <a:endParaRPr lang="en-US"/>
        </a:p>
      </dgm:t>
    </dgm:pt>
    <dgm:pt modelId="{22454C57-AE37-4737-8B22-356DAC7BEBA4}">
      <dgm:prSet phldrT="[Text]" custT="1"/>
      <dgm:spPr>
        <a:solidFill>
          <a:srgbClr val="FFC000"/>
        </a:solidFill>
        <a:ln>
          <a:noFill/>
        </a:ln>
        <a:sp3d prstMaterial="legacyWireframe"/>
      </dgm:spPr>
      <dgm:t>
        <a:bodyPr/>
        <a:lstStyle/>
        <a:p>
          <a:r>
            <a:rPr lang="en-US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gm:t>
    </dgm:pt>
    <dgm:pt modelId="{568CACEB-19D7-4A49-98BB-C6F06EE0AB00}" type="parTrans" cxnId="{4D6EBF30-EED3-4A20-9E9A-65570E145923}">
      <dgm:prSet/>
      <dgm:spPr/>
      <dgm:t>
        <a:bodyPr/>
        <a:lstStyle/>
        <a:p>
          <a:endParaRPr lang="en-US"/>
        </a:p>
      </dgm:t>
    </dgm:pt>
    <dgm:pt modelId="{5D19EE83-D85C-46EE-9C73-DEB37871AB3F}" type="sibTrans" cxnId="{4D6EBF30-EED3-4A20-9E9A-65570E145923}">
      <dgm:prSet/>
      <dgm:spPr/>
      <dgm:t>
        <a:bodyPr/>
        <a:lstStyle/>
        <a:p>
          <a:endParaRPr lang="en-US"/>
        </a:p>
      </dgm:t>
    </dgm:pt>
    <dgm:pt modelId="{D711905F-A36C-440E-80FB-44A543850789}">
      <dgm:prSet phldrT="[Text]" custT="1"/>
      <dgm:spPr>
        <a:solidFill>
          <a:srgbClr val="FF0000"/>
        </a:solidFill>
        <a:ln>
          <a:noFill/>
        </a:ln>
        <a:sp3d prstMaterial="legacyWireframe"/>
      </dgm:spPr>
      <dgm:t>
        <a:bodyPr/>
        <a:lstStyle/>
        <a:p>
          <a:r>
            <a:rPr lang="en-US" sz="2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gm:t>
    </dgm:pt>
    <dgm:pt modelId="{3B0D6743-7345-4A76-8EB7-986241E9C17B}" type="parTrans" cxnId="{7B4F5F5A-70B3-482A-AD85-BC63815520D8}">
      <dgm:prSet/>
      <dgm:spPr/>
      <dgm:t>
        <a:bodyPr/>
        <a:lstStyle/>
        <a:p>
          <a:endParaRPr lang="en-US"/>
        </a:p>
      </dgm:t>
    </dgm:pt>
    <dgm:pt modelId="{67FFF585-F78F-40E7-BD5F-4395DC8F0734}" type="sibTrans" cxnId="{7B4F5F5A-70B3-482A-AD85-BC63815520D8}">
      <dgm:prSet/>
      <dgm:spPr/>
      <dgm:t>
        <a:bodyPr/>
        <a:lstStyle/>
        <a:p>
          <a:endParaRPr lang="en-US"/>
        </a:p>
      </dgm:t>
    </dgm:pt>
    <dgm:pt modelId="{63274F44-0A6C-4877-9326-95EE142974BD}" type="pres">
      <dgm:prSet presAssocID="{8028A326-A395-4894-91A8-C0AD89009564}" presName="Name0" presStyleCnt="0">
        <dgm:presLayoutVars>
          <dgm:dir/>
          <dgm:animLvl val="lvl"/>
          <dgm:resizeHandles val="exact"/>
        </dgm:presLayoutVars>
      </dgm:prSet>
      <dgm:spPr/>
    </dgm:pt>
    <dgm:pt modelId="{51038B81-F25A-4096-B9D7-AC6EA8CEE69A}" type="pres">
      <dgm:prSet presAssocID="{5C09E883-7EC0-4946-BE39-9D5BC0A417FE}" presName="Name8" presStyleCnt="0"/>
      <dgm:spPr>
        <a:sp3d prstMaterial="legacyWireframe"/>
      </dgm:spPr>
    </dgm:pt>
    <dgm:pt modelId="{6A08B1EB-9C2C-40A2-901C-CCD50EF03DFC}" type="pres">
      <dgm:prSet presAssocID="{5C09E883-7EC0-4946-BE39-9D5BC0A417FE}" presName="level" presStyleLbl="node1" presStyleIdx="0" presStyleCnt="5" custScaleX="405310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6D5F99E-399E-47A0-8298-EA18EAE5E079}" type="pres">
      <dgm:prSet presAssocID="{5C09E883-7EC0-4946-BE39-9D5BC0A417F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DE9A01-B099-42F8-AA0E-83B721CB18B2}" type="pres">
      <dgm:prSet presAssocID="{22454C57-AE37-4737-8B22-356DAC7BEBA4}" presName="Name8" presStyleCnt="0"/>
      <dgm:spPr>
        <a:sp3d prstMaterial="legacyWireframe"/>
      </dgm:spPr>
    </dgm:pt>
    <dgm:pt modelId="{AA880D0C-CC58-4720-AF05-40E990E30892}" type="pres">
      <dgm:prSet presAssocID="{22454C57-AE37-4737-8B22-356DAC7BEBA4}" presName="level" presStyleLbl="node1" presStyleIdx="1" presStyleCnt="5" custScaleX="20265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A05CF934-E8C8-44BB-B876-4D2073E9E715}" type="pres">
      <dgm:prSet presAssocID="{22454C57-AE37-4737-8B22-356DAC7BE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A46057-5232-4CD4-81F8-BC7F31AB7048}" type="pres">
      <dgm:prSet presAssocID="{D711905F-A36C-440E-80FB-44A543850789}" presName="Name8" presStyleCnt="0"/>
      <dgm:spPr>
        <a:sp3d prstMaterial="legacyWireframe"/>
      </dgm:spPr>
    </dgm:pt>
    <dgm:pt modelId="{A3F68AD0-25C8-4DD6-A95B-3B564EECF1AA}" type="pres">
      <dgm:prSet presAssocID="{D711905F-A36C-440E-80FB-44A543850789}" presName="level" presStyleLbl="node1" presStyleIdx="2" presStyleCnt="5" custScaleX="135103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D31DFC6-2079-4E48-913B-3B38B6E3917B}" type="pres">
      <dgm:prSet presAssocID="{D711905F-A36C-440E-80FB-44A5438507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D1594E-0493-43C1-A21B-EC6D1EDA6804}" type="pres">
      <dgm:prSet presAssocID="{91411015-CF3B-44D2-AB40-EF511EA86CD0}" presName="Name8" presStyleCnt="0"/>
      <dgm:spPr>
        <a:sp3d prstMaterial="legacyWireframe"/>
      </dgm:spPr>
    </dgm:pt>
    <dgm:pt modelId="{4AADCC65-3521-4838-94E0-ADC28B97AB36}" type="pres">
      <dgm:prSet presAssocID="{91411015-CF3B-44D2-AB40-EF511EA86CD0}" presName="level" presStyleLbl="node1" presStyleIdx="3" presStyleCnt="5" custScaleX="99278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BBCF94E9-45F5-42A4-B4CE-DA4BDF53D752}" type="pres">
      <dgm:prSet presAssocID="{91411015-CF3B-44D2-AB40-EF511EA86C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E408FC7-BADF-4E58-B27C-A4D7D03CC4EC}" type="pres">
      <dgm:prSet presAssocID="{815848C6-3DD6-4829-AC5C-A6218EB20802}" presName="Name8" presStyleCnt="0"/>
      <dgm:spPr>
        <a:sp3d prstMaterial="legacyWireframe"/>
      </dgm:spPr>
    </dgm:pt>
    <dgm:pt modelId="{28978CA1-4D66-4F02-A933-995C69ACCCFB}" type="pres">
      <dgm:prSet presAssocID="{815848C6-3DD6-4829-AC5C-A6218EB20802}" presName="level" presStyleLbl="node1" presStyleIdx="4" presStyleCnt="5" custScaleX="6168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E95DA1C8-0D56-45D4-B04B-EC74939EFB28}" type="pres">
      <dgm:prSet presAssocID="{815848C6-3DD6-4829-AC5C-A6218EB2080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905DB16-827F-4C0F-B9C6-7EEA1627FBB2}" type="presOf" srcId="{22454C57-AE37-4737-8B22-356DAC7BEBA4}" destId="{A05CF934-E8C8-44BB-B876-4D2073E9E715}" srcOrd="1" destOrd="0" presId="urn:microsoft.com/office/officeart/2005/8/layout/pyramid1"/>
    <dgm:cxn modelId="{EC4BFA16-9B28-418C-9AF8-98EB9B89BAE5}" type="presOf" srcId="{D711905F-A36C-440E-80FB-44A543850789}" destId="{A3F68AD0-25C8-4DD6-A95B-3B564EECF1AA}" srcOrd="0" destOrd="0" presId="urn:microsoft.com/office/officeart/2005/8/layout/pyramid1"/>
    <dgm:cxn modelId="{1A011825-F29D-4729-84E8-CB44D7ABF64B}" type="presOf" srcId="{22454C57-AE37-4737-8B22-356DAC7BEBA4}" destId="{AA880D0C-CC58-4720-AF05-40E990E30892}" srcOrd="0" destOrd="0" presId="urn:microsoft.com/office/officeart/2005/8/layout/pyramid1"/>
    <dgm:cxn modelId="{43FCBF29-289F-4D37-87A0-5A68B306777E}" srcId="{8028A326-A395-4894-91A8-C0AD89009564}" destId="{815848C6-3DD6-4829-AC5C-A6218EB20802}" srcOrd="4" destOrd="0" parTransId="{92192D1F-9B57-49F2-BB08-D30D9B7DC1F1}" sibTransId="{435E01B3-4C1A-4D5E-BA85-FFDB687F4056}"/>
    <dgm:cxn modelId="{4D6EBF30-EED3-4A20-9E9A-65570E145923}" srcId="{8028A326-A395-4894-91A8-C0AD89009564}" destId="{22454C57-AE37-4737-8B22-356DAC7BEBA4}" srcOrd="1" destOrd="0" parTransId="{568CACEB-19D7-4A49-98BB-C6F06EE0AB00}" sibTransId="{5D19EE83-D85C-46EE-9C73-DEB37871AB3F}"/>
    <dgm:cxn modelId="{741DEA5B-07EE-4419-B3C2-41BA3EE10DC1}" srcId="{8028A326-A395-4894-91A8-C0AD89009564}" destId="{91411015-CF3B-44D2-AB40-EF511EA86CD0}" srcOrd="3" destOrd="0" parTransId="{A33D8848-98C4-421A-A98B-D79AC08D1CA6}" sibTransId="{42D855DA-CC5F-4D60-BD11-010B68BF297C}"/>
    <dgm:cxn modelId="{7B4F5F5A-70B3-482A-AD85-BC63815520D8}" srcId="{8028A326-A395-4894-91A8-C0AD89009564}" destId="{D711905F-A36C-440E-80FB-44A543850789}" srcOrd="2" destOrd="0" parTransId="{3B0D6743-7345-4A76-8EB7-986241E9C17B}" sibTransId="{67FFF585-F78F-40E7-BD5F-4395DC8F0734}"/>
    <dgm:cxn modelId="{46CCF389-23A3-464C-984D-A92A311AE68D}" type="presOf" srcId="{5C09E883-7EC0-4946-BE39-9D5BC0A417FE}" destId="{C6D5F99E-399E-47A0-8298-EA18EAE5E079}" srcOrd="1" destOrd="0" presId="urn:microsoft.com/office/officeart/2005/8/layout/pyramid1"/>
    <dgm:cxn modelId="{FCEEE38A-3C6A-4C1A-98BF-E5F0F6563ABF}" type="presOf" srcId="{5C09E883-7EC0-4946-BE39-9D5BC0A417FE}" destId="{6A08B1EB-9C2C-40A2-901C-CCD50EF03DFC}" srcOrd="0" destOrd="0" presId="urn:microsoft.com/office/officeart/2005/8/layout/pyramid1"/>
    <dgm:cxn modelId="{DB7AB68D-F31D-448D-AE44-EC70B1184D88}" type="presOf" srcId="{8028A326-A395-4894-91A8-C0AD89009564}" destId="{63274F44-0A6C-4877-9326-95EE142974BD}" srcOrd="0" destOrd="0" presId="urn:microsoft.com/office/officeart/2005/8/layout/pyramid1"/>
    <dgm:cxn modelId="{97B4EF97-3248-443B-8190-C0876D44AF1A}" type="presOf" srcId="{D711905F-A36C-440E-80FB-44A543850789}" destId="{CD31DFC6-2079-4E48-913B-3B38B6E3917B}" srcOrd="1" destOrd="0" presId="urn:microsoft.com/office/officeart/2005/8/layout/pyramid1"/>
    <dgm:cxn modelId="{0919EF9D-DA31-492A-BC08-D8D3B368C84A}" type="presOf" srcId="{815848C6-3DD6-4829-AC5C-A6218EB20802}" destId="{28978CA1-4D66-4F02-A933-995C69ACCCFB}" srcOrd="0" destOrd="0" presId="urn:microsoft.com/office/officeart/2005/8/layout/pyramid1"/>
    <dgm:cxn modelId="{7B69F49F-893D-4232-9489-9130D156642C}" srcId="{8028A326-A395-4894-91A8-C0AD89009564}" destId="{5C09E883-7EC0-4946-BE39-9D5BC0A417FE}" srcOrd="0" destOrd="0" parTransId="{5965438D-20EB-479B-8BE8-20E921F46DD3}" sibTransId="{ACED95FF-7612-4AF6-B34E-1886A587228E}"/>
    <dgm:cxn modelId="{CD0C31A3-62B0-43D4-92F2-937F492D6A65}" type="presOf" srcId="{815848C6-3DD6-4829-AC5C-A6218EB20802}" destId="{E95DA1C8-0D56-45D4-B04B-EC74939EFB28}" srcOrd="1" destOrd="0" presId="urn:microsoft.com/office/officeart/2005/8/layout/pyramid1"/>
    <dgm:cxn modelId="{472C38B7-E858-4EAD-8AC9-1F2AF5ABF898}" type="presOf" srcId="{91411015-CF3B-44D2-AB40-EF511EA86CD0}" destId="{4AADCC65-3521-4838-94E0-ADC28B97AB36}" srcOrd="0" destOrd="0" presId="urn:microsoft.com/office/officeart/2005/8/layout/pyramid1"/>
    <dgm:cxn modelId="{61019FC7-BE4C-4D7C-9CC4-1866FDEC80B1}" type="presOf" srcId="{91411015-CF3B-44D2-AB40-EF511EA86CD0}" destId="{BBCF94E9-45F5-42A4-B4CE-DA4BDF53D752}" srcOrd="1" destOrd="0" presId="urn:microsoft.com/office/officeart/2005/8/layout/pyramid1"/>
    <dgm:cxn modelId="{597C893B-20E4-44F3-A1A0-74F41963B816}" type="presParOf" srcId="{63274F44-0A6C-4877-9326-95EE142974BD}" destId="{51038B81-F25A-4096-B9D7-AC6EA8CEE69A}" srcOrd="0" destOrd="0" presId="urn:microsoft.com/office/officeart/2005/8/layout/pyramid1"/>
    <dgm:cxn modelId="{4782DB6A-C0DE-495F-A4A4-3619417CBEB0}" type="presParOf" srcId="{51038B81-F25A-4096-B9D7-AC6EA8CEE69A}" destId="{6A08B1EB-9C2C-40A2-901C-CCD50EF03DFC}" srcOrd="0" destOrd="0" presId="urn:microsoft.com/office/officeart/2005/8/layout/pyramid1"/>
    <dgm:cxn modelId="{3DA3EB5F-DD21-4F7A-9F3C-171ABA80C6B6}" type="presParOf" srcId="{51038B81-F25A-4096-B9D7-AC6EA8CEE69A}" destId="{C6D5F99E-399E-47A0-8298-EA18EAE5E079}" srcOrd="1" destOrd="0" presId="urn:microsoft.com/office/officeart/2005/8/layout/pyramid1"/>
    <dgm:cxn modelId="{607501B3-6EDB-432C-B1BC-EDCD76CD37B9}" type="presParOf" srcId="{63274F44-0A6C-4877-9326-95EE142974BD}" destId="{2EDE9A01-B099-42F8-AA0E-83B721CB18B2}" srcOrd="1" destOrd="0" presId="urn:microsoft.com/office/officeart/2005/8/layout/pyramid1"/>
    <dgm:cxn modelId="{8AEEFA1E-C953-47F0-9EA5-10E69A55FC64}" type="presParOf" srcId="{2EDE9A01-B099-42F8-AA0E-83B721CB18B2}" destId="{AA880D0C-CC58-4720-AF05-40E990E30892}" srcOrd="0" destOrd="0" presId="urn:microsoft.com/office/officeart/2005/8/layout/pyramid1"/>
    <dgm:cxn modelId="{93D7BE9C-79BB-4340-8DB7-6C2DD4B0E678}" type="presParOf" srcId="{2EDE9A01-B099-42F8-AA0E-83B721CB18B2}" destId="{A05CF934-E8C8-44BB-B876-4D2073E9E715}" srcOrd="1" destOrd="0" presId="urn:microsoft.com/office/officeart/2005/8/layout/pyramid1"/>
    <dgm:cxn modelId="{485CADBE-B120-46CC-A683-F1345E523021}" type="presParOf" srcId="{63274F44-0A6C-4877-9326-95EE142974BD}" destId="{C5A46057-5232-4CD4-81F8-BC7F31AB7048}" srcOrd="2" destOrd="0" presId="urn:microsoft.com/office/officeart/2005/8/layout/pyramid1"/>
    <dgm:cxn modelId="{867CD951-62F5-4107-973E-A32425ABB33B}" type="presParOf" srcId="{C5A46057-5232-4CD4-81F8-BC7F31AB7048}" destId="{A3F68AD0-25C8-4DD6-A95B-3B564EECF1AA}" srcOrd="0" destOrd="0" presId="urn:microsoft.com/office/officeart/2005/8/layout/pyramid1"/>
    <dgm:cxn modelId="{6D1BD462-EBF9-4981-B691-3B2F0E331DCD}" type="presParOf" srcId="{C5A46057-5232-4CD4-81F8-BC7F31AB7048}" destId="{CD31DFC6-2079-4E48-913B-3B38B6E3917B}" srcOrd="1" destOrd="0" presId="urn:microsoft.com/office/officeart/2005/8/layout/pyramid1"/>
    <dgm:cxn modelId="{2FB8D90A-C431-4445-B6B8-1458B9D846EF}" type="presParOf" srcId="{63274F44-0A6C-4877-9326-95EE142974BD}" destId="{6DD1594E-0493-43C1-A21B-EC6D1EDA6804}" srcOrd="3" destOrd="0" presId="urn:microsoft.com/office/officeart/2005/8/layout/pyramid1"/>
    <dgm:cxn modelId="{6AE303AC-891C-4F66-80D1-B8B437F37365}" type="presParOf" srcId="{6DD1594E-0493-43C1-A21B-EC6D1EDA6804}" destId="{4AADCC65-3521-4838-94E0-ADC28B97AB36}" srcOrd="0" destOrd="0" presId="urn:microsoft.com/office/officeart/2005/8/layout/pyramid1"/>
    <dgm:cxn modelId="{CCA57FDF-6133-4BE8-A591-210C3836CB3C}" type="presParOf" srcId="{6DD1594E-0493-43C1-A21B-EC6D1EDA6804}" destId="{BBCF94E9-45F5-42A4-B4CE-DA4BDF53D752}" srcOrd="1" destOrd="0" presId="urn:microsoft.com/office/officeart/2005/8/layout/pyramid1"/>
    <dgm:cxn modelId="{E7BA4F3D-1AD4-4D73-9D43-9A63C2F09E57}" type="presParOf" srcId="{63274F44-0A6C-4877-9326-95EE142974BD}" destId="{3E408FC7-BADF-4E58-B27C-A4D7D03CC4EC}" srcOrd="4" destOrd="0" presId="urn:microsoft.com/office/officeart/2005/8/layout/pyramid1"/>
    <dgm:cxn modelId="{E96EBE6D-7019-48B9-8854-B3C0AF371AB5}" type="presParOf" srcId="{3E408FC7-BADF-4E58-B27C-A4D7D03CC4EC}" destId="{28978CA1-4D66-4F02-A933-995C69ACCCFB}" srcOrd="0" destOrd="0" presId="urn:microsoft.com/office/officeart/2005/8/layout/pyramid1"/>
    <dgm:cxn modelId="{72161729-EF1B-488A-8C02-86DE2914FC36}" type="presParOf" srcId="{3E408FC7-BADF-4E58-B27C-A4D7D03CC4EC}" destId="{E95DA1C8-0D56-45D4-B04B-EC74939EFB28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28A326-A395-4894-91A8-C0AD89009564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>
        <a:scene3d>
          <a:camera prst="orthographicFront"/>
          <a:lightRig rig="harsh" dir="t"/>
        </a:scene3d>
      </dgm:spPr>
    </dgm:pt>
    <dgm:pt modelId="{91411015-CF3B-44D2-AB40-EF511EA86CD0}">
      <dgm:prSet phldrT="[Text]" custT="1"/>
      <dgm:spPr>
        <a:solidFill>
          <a:srgbClr val="FA8AED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gm:t>
    </dgm:pt>
    <dgm:pt modelId="{A33D8848-98C4-421A-A98B-D79AC08D1CA6}" type="parTrans" cxnId="{741DEA5B-07EE-4419-B3C2-41BA3EE10DC1}">
      <dgm:prSet/>
      <dgm:spPr/>
      <dgm:t>
        <a:bodyPr/>
        <a:lstStyle/>
        <a:p>
          <a:endParaRPr lang="en-US"/>
        </a:p>
      </dgm:t>
    </dgm:pt>
    <dgm:pt modelId="{42D855DA-CC5F-4D60-BD11-010B68BF297C}" type="sibTrans" cxnId="{741DEA5B-07EE-4419-B3C2-41BA3EE10DC1}">
      <dgm:prSet/>
      <dgm:spPr/>
      <dgm:t>
        <a:bodyPr/>
        <a:lstStyle/>
        <a:p>
          <a:endParaRPr lang="en-US"/>
        </a:p>
      </dgm:t>
    </dgm:pt>
    <dgm:pt modelId="{815848C6-3DD6-4829-AC5C-A6218EB20802}">
      <dgm:prSet phldrT="[Text]" custT="1"/>
      <dgm:spPr>
        <a:solidFill>
          <a:srgbClr val="7030A0"/>
        </a:solidFill>
        <a:ln>
          <a:noFill/>
        </a:ln>
        <a:sp3d prstMaterial="legacyWireframe"/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gm:t>
    </dgm:pt>
    <dgm:pt modelId="{92192D1F-9B57-49F2-BB08-D30D9B7DC1F1}" type="parTrans" cxnId="{43FCBF29-289F-4D37-87A0-5A68B306777E}">
      <dgm:prSet/>
      <dgm:spPr/>
      <dgm:t>
        <a:bodyPr/>
        <a:lstStyle/>
        <a:p>
          <a:endParaRPr lang="en-US"/>
        </a:p>
      </dgm:t>
    </dgm:pt>
    <dgm:pt modelId="{435E01B3-4C1A-4D5E-BA85-FFDB687F4056}" type="sibTrans" cxnId="{43FCBF29-289F-4D37-87A0-5A68B306777E}">
      <dgm:prSet/>
      <dgm:spPr/>
      <dgm:t>
        <a:bodyPr/>
        <a:lstStyle/>
        <a:p>
          <a:endParaRPr lang="en-US"/>
        </a:p>
      </dgm:t>
    </dgm:pt>
    <dgm:pt modelId="{5C09E883-7EC0-4946-BE39-9D5BC0A417FE}">
      <dgm:prSet phldrT="[Text]" custT="1"/>
      <dgm:spPr>
        <a:solidFill>
          <a:srgbClr val="92D050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gm:t>
    </dgm:pt>
    <dgm:pt modelId="{5965438D-20EB-479B-8BE8-20E921F46DD3}" type="parTrans" cxnId="{7B69F49F-893D-4232-9489-9130D156642C}">
      <dgm:prSet/>
      <dgm:spPr/>
      <dgm:t>
        <a:bodyPr/>
        <a:lstStyle/>
        <a:p>
          <a:endParaRPr lang="en-US"/>
        </a:p>
      </dgm:t>
    </dgm:pt>
    <dgm:pt modelId="{ACED95FF-7612-4AF6-B34E-1886A587228E}" type="sibTrans" cxnId="{7B69F49F-893D-4232-9489-9130D156642C}">
      <dgm:prSet/>
      <dgm:spPr/>
      <dgm:t>
        <a:bodyPr/>
        <a:lstStyle/>
        <a:p>
          <a:endParaRPr lang="en-US"/>
        </a:p>
      </dgm:t>
    </dgm:pt>
    <dgm:pt modelId="{22454C57-AE37-4737-8B22-356DAC7BEBA4}">
      <dgm:prSet phldrT="[Text]" custT="1"/>
      <dgm:spPr>
        <a:solidFill>
          <a:srgbClr val="FFC000"/>
        </a:solidFill>
        <a:ln>
          <a:noFill/>
        </a:ln>
        <a:sp3d prstMaterial="legacyWireframe"/>
      </dgm:spPr>
      <dgm:t>
        <a:bodyPr/>
        <a:lstStyle/>
        <a:p>
          <a:r>
            <a:rPr lang="en-US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gm:t>
    </dgm:pt>
    <dgm:pt modelId="{568CACEB-19D7-4A49-98BB-C6F06EE0AB00}" type="parTrans" cxnId="{4D6EBF30-EED3-4A20-9E9A-65570E145923}">
      <dgm:prSet/>
      <dgm:spPr/>
      <dgm:t>
        <a:bodyPr/>
        <a:lstStyle/>
        <a:p>
          <a:endParaRPr lang="en-US"/>
        </a:p>
      </dgm:t>
    </dgm:pt>
    <dgm:pt modelId="{5D19EE83-D85C-46EE-9C73-DEB37871AB3F}" type="sibTrans" cxnId="{4D6EBF30-EED3-4A20-9E9A-65570E145923}">
      <dgm:prSet/>
      <dgm:spPr/>
      <dgm:t>
        <a:bodyPr/>
        <a:lstStyle/>
        <a:p>
          <a:endParaRPr lang="en-US"/>
        </a:p>
      </dgm:t>
    </dgm:pt>
    <dgm:pt modelId="{D711905F-A36C-440E-80FB-44A543850789}">
      <dgm:prSet phldrT="[Text]" custT="1"/>
      <dgm:spPr>
        <a:solidFill>
          <a:srgbClr val="FF0000"/>
        </a:solidFill>
        <a:ln>
          <a:noFill/>
        </a:ln>
        <a:sp3d prstMaterial="legacyWireframe"/>
      </dgm:spPr>
      <dgm:t>
        <a:bodyPr/>
        <a:lstStyle/>
        <a:p>
          <a:r>
            <a:rPr lang="en-US" sz="2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gm:t>
    </dgm:pt>
    <dgm:pt modelId="{3B0D6743-7345-4A76-8EB7-986241E9C17B}" type="parTrans" cxnId="{7B4F5F5A-70B3-482A-AD85-BC63815520D8}">
      <dgm:prSet/>
      <dgm:spPr/>
      <dgm:t>
        <a:bodyPr/>
        <a:lstStyle/>
        <a:p>
          <a:endParaRPr lang="en-US"/>
        </a:p>
      </dgm:t>
    </dgm:pt>
    <dgm:pt modelId="{67FFF585-F78F-40E7-BD5F-4395DC8F0734}" type="sibTrans" cxnId="{7B4F5F5A-70B3-482A-AD85-BC63815520D8}">
      <dgm:prSet/>
      <dgm:spPr/>
      <dgm:t>
        <a:bodyPr/>
        <a:lstStyle/>
        <a:p>
          <a:endParaRPr lang="en-US"/>
        </a:p>
      </dgm:t>
    </dgm:pt>
    <dgm:pt modelId="{63274F44-0A6C-4877-9326-95EE142974BD}" type="pres">
      <dgm:prSet presAssocID="{8028A326-A395-4894-91A8-C0AD89009564}" presName="Name0" presStyleCnt="0">
        <dgm:presLayoutVars>
          <dgm:dir/>
          <dgm:animLvl val="lvl"/>
          <dgm:resizeHandles val="exact"/>
        </dgm:presLayoutVars>
      </dgm:prSet>
      <dgm:spPr/>
    </dgm:pt>
    <dgm:pt modelId="{51038B81-F25A-4096-B9D7-AC6EA8CEE69A}" type="pres">
      <dgm:prSet presAssocID="{5C09E883-7EC0-4946-BE39-9D5BC0A417FE}" presName="Name8" presStyleCnt="0"/>
      <dgm:spPr>
        <a:sp3d prstMaterial="legacyWireframe"/>
      </dgm:spPr>
    </dgm:pt>
    <dgm:pt modelId="{6A08B1EB-9C2C-40A2-901C-CCD50EF03DFC}" type="pres">
      <dgm:prSet presAssocID="{5C09E883-7EC0-4946-BE39-9D5BC0A417FE}" presName="level" presStyleLbl="node1" presStyleIdx="0" presStyleCnt="5" custScaleX="405310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6D5F99E-399E-47A0-8298-EA18EAE5E079}" type="pres">
      <dgm:prSet presAssocID="{5C09E883-7EC0-4946-BE39-9D5BC0A417F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DE9A01-B099-42F8-AA0E-83B721CB18B2}" type="pres">
      <dgm:prSet presAssocID="{22454C57-AE37-4737-8B22-356DAC7BEBA4}" presName="Name8" presStyleCnt="0"/>
      <dgm:spPr>
        <a:sp3d prstMaterial="legacyWireframe"/>
      </dgm:spPr>
    </dgm:pt>
    <dgm:pt modelId="{AA880D0C-CC58-4720-AF05-40E990E30892}" type="pres">
      <dgm:prSet presAssocID="{22454C57-AE37-4737-8B22-356DAC7BEBA4}" presName="level" presStyleLbl="node1" presStyleIdx="1" presStyleCnt="5" custScaleX="20265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A05CF934-E8C8-44BB-B876-4D2073E9E715}" type="pres">
      <dgm:prSet presAssocID="{22454C57-AE37-4737-8B22-356DAC7BE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A46057-5232-4CD4-81F8-BC7F31AB7048}" type="pres">
      <dgm:prSet presAssocID="{D711905F-A36C-440E-80FB-44A543850789}" presName="Name8" presStyleCnt="0"/>
      <dgm:spPr>
        <a:sp3d prstMaterial="legacyWireframe"/>
      </dgm:spPr>
    </dgm:pt>
    <dgm:pt modelId="{A3F68AD0-25C8-4DD6-A95B-3B564EECF1AA}" type="pres">
      <dgm:prSet presAssocID="{D711905F-A36C-440E-80FB-44A543850789}" presName="level" presStyleLbl="node1" presStyleIdx="2" presStyleCnt="5" custScaleX="135103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D31DFC6-2079-4E48-913B-3B38B6E3917B}" type="pres">
      <dgm:prSet presAssocID="{D711905F-A36C-440E-80FB-44A5438507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D1594E-0493-43C1-A21B-EC6D1EDA6804}" type="pres">
      <dgm:prSet presAssocID="{91411015-CF3B-44D2-AB40-EF511EA86CD0}" presName="Name8" presStyleCnt="0"/>
      <dgm:spPr>
        <a:sp3d prstMaterial="legacyWireframe"/>
      </dgm:spPr>
    </dgm:pt>
    <dgm:pt modelId="{4AADCC65-3521-4838-94E0-ADC28B97AB36}" type="pres">
      <dgm:prSet presAssocID="{91411015-CF3B-44D2-AB40-EF511EA86CD0}" presName="level" presStyleLbl="node1" presStyleIdx="3" presStyleCnt="5" custScaleX="99278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BBCF94E9-45F5-42A4-B4CE-DA4BDF53D752}" type="pres">
      <dgm:prSet presAssocID="{91411015-CF3B-44D2-AB40-EF511EA86C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E408FC7-BADF-4E58-B27C-A4D7D03CC4EC}" type="pres">
      <dgm:prSet presAssocID="{815848C6-3DD6-4829-AC5C-A6218EB20802}" presName="Name8" presStyleCnt="0"/>
      <dgm:spPr>
        <a:sp3d prstMaterial="legacyWireframe"/>
      </dgm:spPr>
    </dgm:pt>
    <dgm:pt modelId="{28978CA1-4D66-4F02-A933-995C69ACCCFB}" type="pres">
      <dgm:prSet presAssocID="{815848C6-3DD6-4829-AC5C-A6218EB20802}" presName="level" presStyleLbl="node1" presStyleIdx="4" presStyleCnt="5" custScaleX="6168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E95DA1C8-0D56-45D4-B04B-EC74939EFB28}" type="pres">
      <dgm:prSet presAssocID="{815848C6-3DD6-4829-AC5C-A6218EB2080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905DB16-827F-4C0F-B9C6-7EEA1627FBB2}" type="presOf" srcId="{22454C57-AE37-4737-8B22-356DAC7BEBA4}" destId="{A05CF934-E8C8-44BB-B876-4D2073E9E715}" srcOrd="1" destOrd="0" presId="urn:microsoft.com/office/officeart/2005/8/layout/pyramid1"/>
    <dgm:cxn modelId="{EC4BFA16-9B28-418C-9AF8-98EB9B89BAE5}" type="presOf" srcId="{D711905F-A36C-440E-80FB-44A543850789}" destId="{A3F68AD0-25C8-4DD6-A95B-3B564EECF1AA}" srcOrd="0" destOrd="0" presId="urn:microsoft.com/office/officeart/2005/8/layout/pyramid1"/>
    <dgm:cxn modelId="{1A011825-F29D-4729-84E8-CB44D7ABF64B}" type="presOf" srcId="{22454C57-AE37-4737-8B22-356DAC7BEBA4}" destId="{AA880D0C-CC58-4720-AF05-40E990E30892}" srcOrd="0" destOrd="0" presId="urn:microsoft.com/office/officeart/2005/8/layout/pyramid1"/>
    <dgm:cxn modelId="{43FCBF29-289F-4D37-87A0-5A68B306777E}" srcId="{8028A326-A395-4894-91A8-C0AD89009564}" destId="{815848C6-3DD6-4829-AC5C-A6218EB20802}" srcOrd="4" destOrd="0" parTransId="{92192D1F-9B57-49F2-BB08-D30D9B7DC1F1}" sibTransId="{435E01B3-4C1A-4D5E-BA85-FFDB687F4056}"/>
    <dgm:cxn modelId="{4D6EBF30-EED3-4A20-9E9A-65570E145923}" srcId="{8028A326-A395-4894-91A8-C0AD89009564}" destId="{22454C57-AE37-4737-8B22-356DAC7BEBA4}" srcOrd="1" destOrd="0" parTransId="{568CACEB-19D7-4A49-98BB-C6F06EE0AB00}" sibTransId="{5D19EE83-D85C-46EE-9C73-DEB37871AB3F}"/>
    <dgm:cxn modelId="{741DEA5B-07EE-4419-B3C2-41BA3EE10DC1}" srcId="{8028A326-A395-4894-91A8-C0AD89009564}" destId="{91411015-CF3B-44D2-AB40-EF511EA86CD0}" srcOrd="3" destOrd="0" parTransId="{A33D8848-98C4-421A-A98B-D79AC08D1CA6}" sibTransId="{42D855DA-CC5F-4D60-BD11-010B68BF297C}"/>
    <dgm:cxn modelId="{7B4F5F5A-70B3-482A-AD85-BC63815520D8}" srcId="{8028A326-A395-4894-91A8-C0AD89009564}" destId="{D711905F-A36C-440E-80FB-44A543850789}" srcOrd="2" destOrd="0" parTransId="{3B0D6743-7345-4A76-8EB7-986241E9C17B}" sibTransId="{67FFF585-F78F-40E7-BD5F-4395DC8F0734}"/>
    <dgm:cxn modelId="{46CCF389-23A3-464C-984D-A92A311AE68D}" type="presOf" srcId="{5C09E883-7EC0-4946-BE39-9D5BC0A417FE}" destId="{C6D5F99E-399E-47A0-8298-EA18EAE5E079}" srcOrd="1" destOrd="0" presId="urn:microsoft.com/office/officeart/2005/8/layout/pyramid1"/>
    <dgm:cxn modelId="{FCEEE38A-3C6A-4C1A-98BF-E5F0F6563ABF}" type="presOf" srcId="{5C09E883-7EC0-4946-BE39-9D5BC0A417FE}" destId="{6A08B1EB-9C2C-40A2-901C-CCD50EF03DFC}" srcOrd="0" destOrd="0" presId="urn:microsoft.com/office/officeart/2005/8/layout/pyramid1"/>
    <dgm:cxn modelId="{DB7AB68D-F31D-448D-AE44-EC70B1184D88}" type="presOf" srcId="{8028A326-A395-4894-91A8-C0AD89009564}" destId="{63274F44-0A6C-4877-9326-95EE142974BD}" srcOrd="0" destOrd="0" presId="urn:microsoft.com/office/officeart/2005/8/layout/pyramid1"/>
    <dgm:cxn modelId="{97B4EF97-3248-443B-8190-C0876D44AF1A}" type="presOf" srcId="{D711905F-A36C-440E-80FB-44A543850789}" destId="{CD31DFC6-2079-4E48-913B-3B38B6E3917B}" srcOrd="1" destOrd="0" presId="urn:microsoft.com/office/officeart/2005/8/layout/pyramid1"/>
    <dgm:cxn modelId="{0919EF9D-DA31-492A-BC08-D8D3B368C84A}" type="presOf" srcId="{815848C6-3DD6-4829-AC5C-A6218EB20802}" destId="{28978CA1-4D66-4F02-A933-995C69ACCCFB}" srcOrd="0" destOrd="0" presId="urn:microsoft.com/office/officeart/2005/8/layout/pyramid1"/>
    <dgm:cxn modelId="{7B69F49F-893D-4232-9489-9130D156642C}" srcId="{8028A326-A395-4894-91A8-C0AD89009564}" destId="{5C09E883-7EC0-4946-BE39-9D5BC0A417FE}" srcOrd="0" destOrd="0" parTransId="{5965438D-20EB-479B-8BE8-20E921F46DD3}" sibTransId="{ACED95FF-7612-4AF6-B34E-1886A587228E}"/>
    <dgm:cxn modelId="{CD0C31A3-62B0-43D4-92F2-937F492D6A65}" type="presOf" srcId="{815848C6-3DD6-4829-AC5C-A6218EB20802}" destId="{E95DA1C8-0D56-45D4-B04B-EC74939EFB28}" srcOrd="1" destOrd="0" presId="urn:microsoft.com/office/officeart/2005/8/layout/pyramid1"/>
    <dgm:cxn modelId="{472C38B7-E858-4EAD-8AC9-1F2AF5ABF898}" type="presOf" srcId="{91411015-CF3B-44D2-AB40-EF511EA86CD0}" destId="{4AADCC65-3521-4838-94E0-ADC28B97AB36}" srcOrd="0" destOrd="0" presId="urn:microsoft.com/office/officeart/2005/8/layout/pyramid1"/>
    <dgm:cxn modelId="{61019FC7-BE4C-4D7C-9CC4-1866FDEC80B1}" type="presOf" srcId="{91411015-CF3B-44D2-AB40-EF511EA86CD0}" destId="{BBCF94E9-45F5-42A4-B4CE-DA4BDF53D752}" srcOrd="1" destOrd="0" presId="urn:microsoft.com/office/officeart/2005/8/layout/pyramid1"/>
    <dgm:cxn modelId="{597C893B-20E4-44F3-A1A0-74F41963B816}" type="presParOf" srcId="{63274F44-0A6C-4877-9326-95EE142974BD}" destId="{51038B81-F25A-4096-B9D7-AC6EA8CEE69A}" srcOrd="0" destOrd="0" presId="urn:microsoft.com/office/officeart/2005/8/layout/pyramid1"/>
    <dgm:cxn modelId="{4782DB6A-C0DE-495F-A4A4-3619417CBEB0}" type="presParOf" srcId="{51038B81-F25A-4096-B9D7-AC6EA8CEE69A}" destId="{6A08B1EB-9C2C-40A2-901C-CCD50EF03DFC}" srcOrd="0" destOrd="0" presId="urn:microsoft.com/office/officeart/2005/8/layout/pyramid1"/>
    <dgm:cxn modelId="{3DA3EB5F-DD21-4F7A-9F3C-171ABA80C6B6}" type="presParOf" srcId="{51038B81-F25A-4096-B9D7-AC6EA8CEE69A}" destId="{C6D5F99E-399E-47A0-8298-EA18EAE5E079}" srcOrd="1" destOrd="0" presId="urn:microsoft.com/office/officeart/2005/8/layout/pyramid1"/>
    <dgm:cxn modelId="{607501B3-6EDB-432C-B1BC-EDCD76CD37B9}" type="presParOf" srcId="{63274F44-0A6C-4877-9326-95EE142974BD}" destId="{2EDE9A01-B099-42F8-AA0E-83B721CB18B2}" srcOrd="1" destOrd="0" presId="urn:microsoft.com/office/officeart/2005/8/layout/pyramid1"/>
    <dgm:cxn modelId="{8AEEFA1E-C953-47F0-9EA5-10E69A55FC64}" type="presParOf" srcId="{2EDE9A01-B099-42F8-AA0E-83B721CB18B2}" destId="{AA880D0C-CC58-4720-AF05-40E990E30892}" srcOrd="0" destOrd="0" presId="urn:microsoft.com/office/officeart/2005/8/layout/pyramid1"/>
    <dgm:cxn modelId="{93D7BE9C-79BB-4340-8DB7-6C2DD4B0E678}" type="presParOf" srcId="{2EDE9A01-B099-42F8-AA0E-83B721CB18B2}" destId="{A05CF934-E8C8-44BB-B876-4D2073E9E715}" srcOrd="1" destOrd="0" presId="urn:microsoft.com/office/officeart/2005/8/layout/pyramid1"/>
    <dgm:cxn modelId="{485CADBE-B120-46CC-A683-F1345E523021}" type="presParOf" srcId="{63274F44-0A6C-4877-9326-95EE142974BD}" destId="{C5A46057-5232-4CD4-81F8-BC7F31AB7048}" srcOrd="2" destOrd="0" presId="urn:microsoft.com/office/officeart/2005/8/layout/pyramid1"/>
    <dgm:cxn modelId="{867CD951-62F5-4107-973E-A32425ABB33B}" type="presParOf" srcId="{C5A46057-5232-4CD4-81F8-BC7F31AB7048}" destId="{A3F68AD0-25C8-4DD6-A95B-3B564EECF1AA}" srcOrd="0" destOrd="0" presId="urn:microsoft.com/office/officeart/2005/8/layout/pyramid1"/>
    <dgm:cxn modelId="{6D1BD462-EBF9-4981-B691-3B2F0E331DCD}" type="presParOf" srcId="{C5A46057-5232-4CD4-81F8-BC7F31AB7048}" destId="{CD31DFC6-2079-4E48-913B-3B38B6E3917B}" srcOrd="1" destOrd="0" presId="urn:microsoft.com/office/officeart/2005/8/layout/pyramid1"/>
    <dgm:cxn modelId="{2FB8D90A-C431-4445-B6B8-1458B9D846EF}" type="presParOf" srcId="{63274F44-0A6C-4877-9326-95EE142974BD}" destId="{6DD1594E-0493-43C1-A21B-EC6D1EDA6804}" srcOrd="3" destOrd="0" presId="urn:microsoft.com/office/officeart/2005/8/layout/pyramid1"/>
    <dgm:cxn modelId="{6AE303AC-891C-4F66-80D1-B8B437F37365}" type="presParOf" srcId="{6DD1594E-0493-43C1-A21B-EC6D1EDA6804}" destId="{4AADCC65-3521-4838-94E0-ADC28B97AB36}" srcOrd="0" destOrd="0" presId="urn:microsoft.com/office/officeart/2005/8/layout/pyramid1"/>
    <dgm:cxn modelId="{CCA57FDF-6133-4BE8-A591-210C3836CB3C}" type="presParOf" srcId="{6DD1594E-0493-43C1-A21B-EC6D1EDA6804}" destId="{BBCF94E9-45F5-42A4-B4CE-DA4BDF53D752}" srcOrd="1" destOrd="0" presId="urn:microsoft.com/office/officeart/2005/8/layout/pyramid1"/>
    <dgm:cxn modelId="{E7BA4F3D-1AD4-4D73-9D43-9A63C2F09E57}" type="presParOf" srcId="{63274F44-0A6C-4877-9326-95EE142974BD}" destId="{3E408FC7-BADF-4E58-B27C-A4D7D03CC4EC}" srcOrd="4" destOrd="0" presId="urn:microsoft.com/office/officeart/2005/8/layout/pyramid1"/>
    <dgm:cxn modelId="{E96EBE6D-7019-48B9-8854-B3C0AF371AB5}" type="presParOf" srcId="{3E408FC7-BADF-4E58-B27C-A4D7D03CC4EC}" destId="{28978CA1-4D66-4F02-A933-995C69ACCCFB}" srcOrd="0" destOrd="0" presId="urn:microsoft.com/office/officeart/2005/8/layout/pyramid1"/>
    <dgm:cxn modelId="{72161729-EF1B-488A-8C02-86DE2914FC36}" type="presParOf" srcId="{3E408FC7-BADF-4E58-B27C-A4D7D03CC4EC}" destId="{E95DA1C8-0D56-45D4-B04B-EC74939EFB28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28A326-A395-4894-91A8-C0AD89009564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>
        <a:scene3d>
          <a:camera prst="orthographicFront"/>
          <a:lightRig rig="harsh" dir="t"/>
        </a:scene3d>
      </dgm:spPr>
    </dgm:pt>
    <dgm:pt modelId="{91411015-CF3B-44D2-AB40-EF511EA86CD0}">
      <dgm:prSet phldrT="[Text]" custT="1"/>
      <dgm:spPr>
        <a:solidFill>
          <a:srgbClr val="FA8AED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gm:t>
    </dgm:pt>
    <dgm:pt modelId="{A33D8848-98C4-421A-A98B-D79AC08D1CA6}" type="parTrans" cxnId="{741DEA5B-07EE-4419-B3C2-41BA3EE10DC1}">
      <dgm:prSet/>
      <dgm:spPr/>
      <dgm:t>
        <a:bodyPr/>
        <a:lstStyle/>
        <a:p>
          <a:endParaRPr lang="en-US"/>
        </a:p>
      </dgm:t>
    </dgm:pt>
    <dgm:pt modelId="{42D855DA-CC5F-4D60-BD11-010B68BF297C}" type="sibTrans" cxnId="{741DEA5B-07EE-4419-B3C2-41BA3EE10DC1}">
      <dgm:prSet/>
      <dgm:spPr/>
      <dgm:t>
        <a:bodyPr/>
        <a:lstStyle/>
        <a:p>
          <a:endParaRPr lang="en-US"/>
        </a:p>
      </dgm:t>
    </dgm:pt>
    <dgm:pt modelId="{815848C6-3DD6-4829-AC5C-A6218EB20802}">
      <dgm:prSet phldrT="[Text]" custT="1"/>
      <dgm:spPr>
        <a:solidFill>
          <a:srgbClr val="7030A0"/>
        </a:solidFill>
        <a:ln>
          <a:noFill/>
        </a:ln>
        <a:sp3d prstMaterial="legacyWireframe"/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gm:t>
    </dgm:pt>
    <dgm:pt modelId="{92192D1F-9B57-49F2-BB08-D30D9B7DC1F1}" type="parTrans" cxnId="{43FCBF29-289F-4D37-87A0-5A68B306777E}">
      <dgm:prSet/>
      <dgm:spPr/>
      <dgm:t>
        <a:bodyPr/>
        <a:lstStyle/>
        <a:p>
          <a:endParaRPr lang="en-US"/>
        </a:p>
      </dgm:t>
    </dgm:pt>
    <dgm:pt modelId="{435E01B3-4C1A-4D5E-BA85-FFDB687F4056}" type="sibTrans" cxnId="{43FCBF29-289F-4D37-87A0-5A68B306777E}">
      <dgm:prSet/>
      <dgm:spPr/>
      <dgm:t>
        <a:bodyPr/>
        <a:lstStyle/>
        <a:p>
          <a:endParaRPr lang="en-US"/>
        </a:p>
      </dgm:t>
    </dgm:pt>
    <dgm:pt modelId="{5C09E883-7EC0-4946-BE39-9D5BC0A417FE}">
      <dgm:prSet phldrT="[Text]" custT="1"/>
      <dgm:spPr>
        <a:solidFill>
          <a:srgbClr val="92D050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gm:t>
    </dgm:pt>
    <dgm:pt modelId="{5965438D-20EB-479B-8BE8-20E921F46DD3}" type="parTrans" cxnId="{7B69F49F-893D-4232-9489-9130D156642C}">
      <dgm:prSet/>
      <dgm:spPr/>
      <dgm:t>
        <a:bodyPr/>
        <a:lstStyle/>
        <a:p>
          <a:endParaRPr lang="en-US"/>
        </a:p>
      </dgm:t>
    </dgm:pt>
    <dgm:pt modelId="{ACED95FF-7612-4AF6-B34E-1886A587228E}" type="sibTrans" cxnId="{7B69F49F-893D-4232-9489-9130D156642C}">
      <dgm:prSet/>
      <dgm:spPr/>
      <dgm:t>
        <a:bodyPr/>
        <a:lstStyle/>
        <a:p>
          <a:endParaRPr lang="en-US"/>
        </a:p>
      </dgm:t>
    </dgm:pt>
    <dgm:pt modelId="{22454C57-AE37-4737-8B22-356DAC7BEBA4}">
      <dgm:prSet phldrT="[Text]" custT="1"/>
      <dgm:spPr>
        <a:solidFill>
          <a:srgbClr val="FFC000"/>
        </a:solidFill>
        <a:ln>
          <a:noFill/>
        </a:ln>
        <a:sp3d prstMaterial="legacyWireframe"/>
      </dgm:spPr>
      <dgm:t>
        <a:bodyPr/>
        <a:lstStyle/>
        <a:p>
          <a:r>
            <a:rPr lang="en-US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gm:t>
    </dgm:pt>
    <dgm:pt modelId="{568CACEB-19D7-4A49-98BB-C6F06EE0AB00}" type="parTrans" cxnId="{4D6EBF30-EED3-4A20-9E9A-65570E145923}">
      <dgm:prSet/>
      <dgm:spPr/>
      <dgm:t>
        <a:bodyPr/>
        <a:lstStyle/>
        <a:p>
          <a:endParaRPr lang="en-US"/>
        </a:p>
      </dgm:t>
    </dgm:pt>
    <dgm:pt modelId="{5D19EE83-D85C-46EE-9C73-DEB37871AB3F}" type="sibTrans" cxnId="{4D6EBF30-EED3-4A20-9E9A-65570E145923}">
      <dgm:prSet/>
      <dgm:spPr/>
      <dgm:t>
        <a:bodyPr/>
        <a:lstStyle/>
        <a:p>
          <a:endParaRPr lang="en-US"/>
        </a:p>
      </dgm:t>
    </dgm:pt>
    <dgm:pt modelId="{D711905F-A36C-440E-80FB-44A543850789}">
      <dgm:prSet phldrT="[Text]" custT="1"/>
      <dgm:spPr>
        <a:solidFill>
          <a:srgbClr val="FF0000"/>
        </a:solidFill>
        <a:ln>
          <a:noFill/>
        </a:ln>
        <a:sp3d prstMaterial="legacyWireframe"/>
      </dgm:spPr>
      <dgm:t>
        <a:bodyPr/>
        <a:lstStyle/>
        <a:p>
          <a:r>
            <a:rPr lang="en-US" sz="2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gm:t>
    </dgm:pt>
    <dgm:pt modelId="{3B0D6743-7345-4A76-8EB7-986241E9C17B}" type="parTrans" cxnId="{7B4F5F5A-70B3-482A-AD85-BC63815520D8}">
      <dgm:prSet/>
      <dgm:spPr/>
      <dgm:t>
        <a:bodyPr/>
        <a:lstStyle/>
        <a:p>
          <a:endParaRPr lang="en-US"/>
        </a:p>
      </dgm:t>
    </dgm:pt>
    <dgm:pt modelId="{67FFF585-F78F-40E7-BD5F-4395DC8F0734}" type="sibTrans" cxnId="{7B4F5F5A-70B3-482A-AD85-BC63815520D8}">
      <dgm:prSet/>
      <dgm:spPr/>
      <dgm:t>
        <a:bodyPr/>
        <a:lstStyle/>
        <a:p>
          <a:endParaRPr lang="en-US"/>
        </a:p>
      </dgm:t>
    </dgm:pt>
    <dgm:pt modelId="{63274F44-0A6C-4877-9326-95EE142974BD}" type="pres">
      <dgm:prSet presAssocID="{8028A326-A395-4894-91A8-C0AD89009564}" presName="Name0" presStyleCnt="0">
        <dgm:presLayoutVars>
          <dgm:dir/>
          <dgm:animLvl val="lvl"/>
          <dgm:resizeHandles val="exact"/>
        </dgm:presLayoutVars>
      </dgm:prSet>
      <dgm:spPr/>
    </dgm:pt>
    <dgm:pt modelId="{51038B81-F25A-4096-B9D7-AC6EA8CEE69A}" type="pres">
      <dgm:prSet presAssocID="{5C09E883-7EC0-4946-BE39-9D5BC0A417FE}" presName="Name8" presStyleCnt="0"/>
      <dgm:spPr>
        <a:sp3d prstMaterial="legacyWireframe"/>
      </dgm:spPr>
    </dgm:pt>
    <dgm:pt modelId="{6A08B1EB-9C2C-40A2-901C-CCD50EF03DFC}" type="pres">
      <dgm:prSet presAssocID="{5C09E883-7EC0-4946-BE39-9D5BC0A417FE}" presName="level" presStyleLbl="node1" presStyleIdx="0" presStyleCnt="5" custScaleX="405310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6D5F99E-399E-47A0-8298-EA18EAE5E079}" type="pres">
      <dgm:prSet presAssocID="{5C09E883-7EC0-4946-BE39-9D5BC0A417F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DE9A01-B099-42F8-AA0E-83B721CB18B2}" type="pres">
      <dgm:prSet presAssocID="{22454C57-AE37-4737-8B22-356DAC7BEBA4}" presName="Name8" presStyleCnt="0"/>
      <dgm:spPr>
        <a:sp3d prstMaterial="legacyWireframe"/>
      </dgm:spPr>
    </dgm:pt>
    <dgm:pt modelId="{AA880D0C-CC58-4720-AF05-40E990E30892}" type="pres">
      <dgm:prSet presAssocID="{22454C57-AE37-4737-8B22-356DAC7BEBA4}" presName="level" presStyleLbl="node1" presStyleIdx="1" presStyleCnt="5" custScaleX="20265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A05CF934-E8C8-44BB-B876-4D2073E9E715}" type="pres">
      <dgm:prSet presAssocID="{22454C57-AE37-4737-8B22-356DAC7BE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A46057-5232-4CD4-81F8-BC7F31AB7048}" type="pres">
      <dgm:prSet presAssocID="{D711905F-A36C-440E-80FB-44A543850789}" presName="Name8" presStyleCnt="0"/>
      <dgm:spPr>
        <a:sp3d prstMaterial="legacyWireframe"/>
      </dgm:spPr>
    </dgm:pt>
    <dgm:pt modelId="{A3F68AD0-25C8-4DD6-A95B-3B564EECF1AA}" type="pres">
      <dgm:prSet presAssocID="{D711905F-A36C-440E-80FB-44A543850789}" presName="level" presStyleLbl="node1" presStyleIdx="2" presStyleCnt="5" custScaleX="135103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D31DFC6-2079-4E48-913B-3B38B6E3917B}" type="pres">
      <dgm:prSet presAssocID="{D711905F-A36C-440E-80FB-44A5438507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D1594E-0493-43C1-A21B-EC6D1EDA6804}" type="pres">
      <dgm:prSet presAssocID="{91411015-CF3B-44D2-AB40-EF511EA86CD0}" presName="Name8" presStyleCnt="0"/>
      <dgm:spPr>
        <a:sp3d prstMaterial="legacyWireframe"/>
      </dgm:spPr>
    </dgm:pt>
    <dgm:pt modelId="{4AADCC65-3521-4838-94E0-ADC28B97AB36}" type="pres">
      <dgm:prSet presAssocID="{91411015-CF3B-44D2-AB40-EF511EA86CD0}" presName="level" presStyleLbl="node1" presStyleIdx="3" presStyleCnt="5" custScaleX="99278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BBCF94E9-45F5-42A4-B4CE-DA4BDF53D752}" type="pres">
      <dgm:prSet presAssocID="{91411015-CF3B-44D2-AB40-EF511EA86C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E408FC7-BADF-4E58-B27C-A4D7D03CC4EC}" type="pres">
      <dgm:prSet presAssocID="{815848C6-3DD6-4829-AC5C-A6218EB20802}" presName="Name8" presStyleCnt="0"/>
      <dgm:spPr>
        <a:sp3d prstMaterial="legacyWireframe"/>
      </dgm:spPr>
    </dgm:pt>
    <dgm:pt modelId="{28978CA1-4D66-4F02-A933-995C69ACCCFB}" type="pres">
      <dgm:prSet presAssocID="{815848C6-3DD6-4829-AC5C-A6218EB20802}" presName="level" presStyleLbl="node1" presStyleIdx="4" presStyleCnt="5" custScaleX="6168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E95DA1C8-0D56-45D4-B04B-EC74939EFB28}" type="pres">
      <dgm:prSet presAssocID="{815848C6-3DD6-4829-AC5C-A6218EB2080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905DB16-827F-4C0F-B9C6-7EEA1627FBB2}" type="presOf" srcId="{22454C57-AE37-4737-8B22-356DAC7BEBA4}" destId="{A05CF934-E8C8-44BB-B876-4D2073E9E715}" srcOrd="1" destOrd="0" presId="urn:microsoft.com/office/officeart/2005/8/layout/pyramid1"/>
    <dgm:cxn modelId="{EC4BFA16-9B28-418C-9AF8-98EB9B89BAE5}" type="presOf" srcId="{D711905F-A36C-440E-80FB-44A543850789}" destId="{A3F68AD0-25C8-4DD6-A95B-3B564EECF1AA}" srcOrd="0" destOrd="0" presId="urn:microsoft.com/office/officeart/2005/8/layout/pyramid1"/>
    <dgm:cxn modelId="{1A011825-F29D-4729-84E8-CB44D7ABF64B}" type="presOf" srcId="{22454C57-AE37-4737-8B22-356DAC7BEBA4}" destId="{AA880D0C-CC58-4720-AF05-40E990E30892}" srcOrd="0" destOrd="0" presId="urn:microsoft.com/office/officeart/2005/8/layout/pyramid1"/>
    <dgm:cxn modelId="{43FCBF29-289F-4D37-87A0-5A68B306777E}" srcId="{8028A326-A395-4894-91A8-C0AD89009564}" destId="{815848C6-3DD6-4829-AC5C-A6218EB20802}" srcOrd="4" destOrd="0" parTransId="{92192D1F-9B57-49F2-BB08-D30D9B7DC1F1}" sibTransId="{435E01B3-4C1A-4D5E-BA85-FFDB687F4056}"/>
    <dgm:cxn modelId="{4D6EBF30-EED3-4A20-9E9A-65570E145923}" srcId="{8028A326-A395-4894-91A8-C0AD89009564}" destId="{22454C57-AE37-4737-8B22-356DAC7BEBA4}" srcOrd="1" destOrd="0" parTransId="{568CACEB-19D7-4A49-98BB-C6F06EE0AB00}" sibTransId="{5D19EE83-D85C-46EE-9C73-DEB37871AB3F}"/>
    <dgm:cxn modelId="{741DEA5B-07EE-4419-B3C2-41BA3EE10DC1}" srcId="{8028A326-A395-4894-91A8-C0AD89009564}" destId="{91411015-CF3B-44D2-AB40-EF511EA86CD0}" srcOrd="3" destOrd="0" parTransId="{A33D8848-98C4-421A-A98B-D79AC08D1CA6}" sibTransId="{42D855DA-CC5F-4D60-BD11-010B68BF297C}"/>
    <dgm:cxn modelId="{7B4F5F5A-70B3-482A-AD85-BC63815520D8}" srcId="{8028A326-A395-4894-91A8-C0AD89009564}" destId="{D711905F-A36C-440E-80FB-44A543850789}" srcOrd="2" destOrd="0" parTransId="{3B0D6743-7345-4A76-8EB7-986241E9C17B}" sibTransId="{67FFF585-F78F-40E7-BD5F-4395DC8F0734}"/>
    <dgm:cxn modelId="{46CCF389-23A3-464C-984D-A92A311AE68D}" type="presOf" srcId="{5C09E883-7EC0-4946-BE39-9D5BC0A417FE}" destId="{C6D5F99E-399E-47A0-8298-EA18EAE5E079}" srcOrd="1" destOrd="0" presId="urn:microsoft.com/office/officeart/2005/8/layout/pyramid1"/>
    <dgm:cxn modelId="{FCEEE38A-3C6A-4C1A-98BF-E5F0F6563ABF}" type="presOf" srcId="{5C09E883-7EC0-4946-BE39-9D5BC0A417FE}" destId="{6A08B1EB-9C2C-40A2-901C-CCD50EF03DFC}" srcOrd="0" destOrd="0" presId="urn:microsoft.com/office/officeart/2005/8/layout/pyramid1"/>
    <dgm:cxn modelId="{DB7AB68D-F31D-448D-AE44-EC70B1184D88}" type="presOf" srcId="{8028A326-A395-4894-91A8-C0AD89009564}" destId="{63274F44-0A6C-4877-9326-95EE142974BD}" srcOrd="0" destOrd="0" presId="urn:microsoft.com/office/officeart/2005/8/layout/pyramid1"/>
    <dgm:cxn modelId="{97B4EF97-3248-443B-8190-C0876D44AF1A}" type="presOf" srcId="{D711905F-A36C-440E-80FB-44A543850789}" destId="{CD31DFC6-2079-4E48-913B-3B38B6E3917B}" srcOrd="1" destOrd="0" presId="urn:microsoft.com/office/officeart/2005/8/layout/pyramid1"/>
    <dgm:cxn modelId="{0919EF9D-DA31-492A-BC08-D8D3B368C84A}" type="presOf" srcId="{815848C6-3DD6-4829-AC5C-A6218EB20802}" destId="{28978CA1-4D66-4F02-A933-995C69ACCCFB}" srcOrd="0" destOrd="0" presId="urn:microsoft.com/office/officeart/2005/8/layout/pyramid1"/>
    <dgm:cxn modelId="{7B69F49F-893D-4232-9489-9130D156642C}" srcId="{8028A326-A395-4894-91A8-C0AD89009564}" destId="{5C09E883-7EC0-4946-BE39-9D5BC0A417FE}" srcOrd="0" destOrd="0" parTransId="{5965438D-20EB-479B-8BE8-20E921F46DD3}" sibTransId="{ACED95FF-7612-4AF6-B34E-1886A587228E}"/>
    <dgm:cxn modelId="{CD0C31A3-62B0-43D4-92F2-937F492D6A65}" type="presOf" srcId="{815848C6-3DD6-4829-AC5C-A6218EB20802}" destId="{E95DA1C8-0D56-45D4-B04B-EC74939EFB28}" srcOrd="1" destOrd="0" presId="urn:microsoft.com/office/officeart/2005/8/layout/pyramid1"/>
    <dgm:cxn modelId="{472C38B7-E858-4EAD-8AC9-1F2AF5ABF898}" type="presOf" srcId="{91411015-CF3B-44D2-AB40-EF511EA86CD0}" destId="{4AADCC65-3521-4838-94E0-ADC28B97AB36}" srcOrd="0" destOrd="0" presId="urn:microsoft.com/office/officeart/2005/8/layout/pyramid1"/>
    <dgm:cxn modelId="{61019FC7-BE4C-4D7C-9CC4-1866FDEC80B1}" type="presOf" srcId="{91411015-CF3B-44D2-AB40-EF511EA86CD0}" destId="{BBCF94E9-45F5-42A4-B4CE-DA4BDF53D752}" srcOrd="1" destOrd="0" presId="urn:microsoft.com/office/officeart/2005/8/layout/pyramid1"/>
    <dgm:cxn modelId="{597C893B-20E4-44F3-A1A0-74F41963B816}" type="presParOf" srcId="{63274F44-0A6C-4877-9326-95EE142974BD}" destId="{51038B81-F25A-4096-B9D7-AC6EA8CEE69A}" srcOrd="0" destOrd="0" presId="urn:microsoft.com/office/officeart/2005/8/layout/pyramid1"/>
    <dgm:cxn modelId="{4782DB6A-C0DE-495F-A4A4-3619417CBEB0}" type="presParOf" srcId="{51038B81-F25A-4096-B9D7-AC6EA8CEE69A}" destId="{6A08B1EB-9C2C-40A2-901C-CCD50EF03DFC}" srcOrd="0" destOrd="0" presId="urn:microsoft.com/office/officeart/2005/8/layout/pyramid1"/>
    <dgm:cxn modelId="{3DA3EB5F-DD21-4F7A-9F3C-171ABA80C6B6}" type="presParOf" srcId="{51038B81-F25A-4096-B9D7-AC6EA8CEE69A}" destId="{C6D5F99E-399E-47A0-8298-EA18EAE5E079}" srcOrd="1" destOrd="0" presId="urn:microsoft.com/office/officeart/2005/8/layout/pyramid1"/>
    <dgm:cxn modelId="{607501B3-6EDB-432C-B1BC-EDCD76CD37B9}" type="presParOf" srcId="{63274F44-0A6C-4877-9326-95EE142974BD}" destId="{2EDE9A01-B099-42F8-AA0E-83B721CB18B2}" srcOrd="1" destOrd="0" presId="urn:microsoft.com/office/officeart/2005/8/layout/pyramid1"/>
    <dgm:cxn modelId="{8AEEFA1E-C953-47F0-9EA5-10E69A55FC64}" type="presParOf" srcId="{2EDE9A01-B099-42F8-AA0E-83B721CB18B2}" destId="{AA880D0C-CC58-4720-AF05-40E990E30892}" srcOrd="0" destOrd="0" presId="urn:microsoft.com/office/officeart/2005/8/layout/pyramid1"/>
    <dgm:cxn modelId="{93D7BE9C-79BB-4340-8DB7-6C2DD4B0E678}" type="presParOf" srcId="{2EDE9A01-B099-42F8-AA0E-83B721CB18B2}" destId="{A05CF934-E8C8-44BB-B876-4D2073E9E715}" srcOrd="1" destOrd="0" presId="urn:microsoft.com/office/officeart/2005/8/layout/pyramid1"/>
    <dgm:cxn modelId="{485CADBE-B120-46CC-A683-F1345E523021}" type="presParOf" srcId="{63274F44-0A6C-4877-9326-95EE142974BD}" destId="{C5A46057-5232-4CD4-81F8-BC7F31AB7048}" srcOrd="2" destOrd="0" presId="urn:microsoft.com/office/officeart/2005/8/layout/pyramid1"/>
    <dgm:cxn modelId="{867CD951-62F5-4107-973E-A32425ABB33B}" type="presParOf" srcId="{C5A46057-5232-4CD4-81F8-BC7F31AB7048}" destId="{A3F68AD0-25C8-4DD6-A95B-3B564EECF1AA}" srcOrd="0" destOrd="0" presId="urn:microsoft.com/office/officeart/2005/8/layout/pyramid1"/>
    <dgm:cxn modelId="{6D1BD462-EBF9-4981-B691-3B2F0E331DCD}" type="presParOf" srcId="{C5A46057-5232-4CD4-81F8-BC7F31AB7048}" destId="{CD31DFC6-2079-4E48-913B-3B38B6E3917B}" srcOrd="1" destOrd="0" presId="urn:microsoft.com/office/officeart/2005/8/layout/pyramid1"/>
    <dgm:cxn modelId="{2FB8D90A-C431-4445-B6B8-1458B9D846EF}" type="presParOf" srcId="{63274F44-0A6C-4877-9326-95EE142974BD}" destId="{6DD1594E-0493-43C1-A21B-EC6D1EDA6804}" srcOrd="3" destOrd="0" presId="urn:microsoft.com/office/officeart/2005/8/layout/pyramid1"/>
    <dgm:cxn modelId="{6AE303AC-891C-4F66-80D1-B8B437F37365}" type="presParOf" srcId="{6DD1594E-0493-43C1-A21B-EC6D1EDA6804}" destId="{4AADCC65-3521-4838-94E0-ADC28B97AB36}" srcOrd="0" destOrd="0" presId="urn:microsoft.com/office/officeart/2005/8/layout/pyramid1"/>
    <dgm:cxn modelId="{CCA57FDF-6133-4BE8-A591-210C3836CB3C}" type="presParOf" srcId="{6DD1594E-0493-43C1-A21B-EC6D1EDA6804}" destId="{BBCF94E9-45F5-42A4-B4CE-DA4BDF53D752}" srcOrd="1" destOrd="0" presId="urn:microsoft.com/office/officeart/2005/8/layout/pyramid1"/>
    <dgm:cxn modelId="{E7BA4F3D-1AD4-4D73-9D43-9A63C2F09E57}" type="presParOf" srcId="{63274F44-0A6C-4877-9326-95EE142974BD}" destId="{3E408FC7-BADF-4E58-B27C-A4D7D03CC4EC}" srcOrd="4" destOrd="0" presId="urn:microsoft.com/office/officeart/2005/8/layout/pyramid1"/>
    <dgm:cxn modelId="{E96EBE6D-7019-48B9-8854-B3C0AF371AB5}" type="presParOf" srcId="{3E408FC7-BADF-4E58-B27C-A4D7D03CC4EC}" destId="{28978CA1-4D66-4F02-A933-995C69ACCCFB}" srcOrd="0" destOrd="0" presId="urn:microsoft.com/office/officeart/2005/8/layout/pyramid1"/>
    <dgm:cxn modelId="{72161729-EF1B-488A-8C02-86DE2914FC36}" type="presParOf" srcId="{3E408FC7-BADF-4E58-B27C-A4D7D03CC4EC}" destId="{E95DA1C8-0D56-45D4-B04B-EC74939EFB28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28A326-A395-4894-91A8-C0AD89009564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>
        <a:scene3d>
          <a:camera prst="orthographicFront"/>
          <a:lightRig rig="harsh" dir="t"/>
        </a:scene3d>
      </dgm:spPr>
    </dgm:pt>
    <dgm:pt modelId="{91411015-CF3B-44D2-AB40-EF511EA86CD0}">
      <dgm:prSet phldrT="[Text]" custT="1"/>
      <dgm:spPr>
        <a:solidFill>
          <a:srgbClr val="FA8AED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gm:t>
    </dgm:pt>
    <dgm:pt modelId="{A33D8848-98C4-421A-A98B-D79AC08D1CA6}" type="parTrans" cxnId="{741DEA5B-07EE-4419-B3C2-41BA3EE10DC1}">
      <dgm:prSet/>
      <dgm:spPr/>
      <dgm:t>
        <a:bodyPr/>
        <a:lstStyle/>
        <a:p>
          <a:endParaRPr lang="en-US"/>
        </a:p>
      </dgm:t>
    </dgm:pt>
    <dgm:pt modelId="{42D855DA-CC5F-4D60-BD11-010B68BF297C}" type="sibTrans" cxnId="{741DEA5B-07EE-4419-B3C2-41BA3EE10DC1}">
      <dgm:prSet/>
      <dgm:spPr/>
      <dgm:t>
        <a:bodyPr/>
        <a:lstStyle/>
        <a:p>
          <a:endParaRPr lang="en-US"/>
        </a:p>
      </dgm:t>
    </dgm:pt>
    <dgm:pt modelId="{815848C6-3DD6-4829-AC5C-A6218EB20802}">
      <dgm:prSet phldrT="[Text]" custT="1"/>
      <dgm:spPr>
        <a:solidFill>
          <a:srgbClr val="7030A0"/>
        </a:solidFill>
        <a:ln>
          <a:noFill/>
        </a:ln>
        <a:sp3d prstMaterial="legacyWireframe"/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gm:t>
    </dgm:pt>
    <dgm:pt modelId="{92192D1F-9B57-49F2-BB08-D30D9B7DC1F1}" type="parTrans" cxnId="{43FCBF29-289F-4D37-87A0-5A68B306777E}">
      <dgm:prSet/>
      <dgm:spPr/>
      <dgm:t>
        <a:bodyPr/>
        <a:lstStyle/>
        <a:p>
          <a:endParaRPr lang="en-US"/>
        </a:p>
      </dgm:t>
    </dgm:pt>
    <dgm:pt modelId="{435E01B3-4C1A-4D5E-BA85-FFDB687F4056}" type="sibTrans" cxnId="{43FCBF29-289F-4D37-87A0-5A68B306777E}">
      <dgm:prSet/>
      <dgm:spPr/>
      <dgm:t>
        <a:bodyPr/>
        <a:lstStyle/>
        <a:p>
          <a:endParaRPr lang="en-US"/>
        </a:p>
      </dgm:t>
    </dgm:pt>
    <dgm:pt modelId="{5C09E883-7EC0-4946-BE39-9D5BC0A417FE}">
      <dgm:prSet phldrT="[Text]" custT="1"/>
      <dgm:spPr>
        <a:solidFill>
          <a:srgbClr val="92D050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gm:t>
    </dgm:pt>
    <dgm:pt modelId="{5965438D-20EB-479B-8BE8-20E921F46DD3}" type="parTrans" cxnId="{7B69F49F-893D-4232-9489-9130D156642C}">
      <dgm:prSet/>
      <dgm:spPr/>
      <dgm:t>
        <a:bodyPr/>
        <a:lstStyle/>
        <a:p>
          <a:endParaRPr lang="en-US"/>
        </a:p>
      </dgm:t>
    </dgm:pt>
    <dgm:pt modelId="{ACED95FF-7612-4AF6-B34E-1886A587228E}" type="sibTrans" cxnId="{7B69F49F-893D-4232-9489-9130D156642C}">
      <dgm:prSet/>
      <dgm:spPr/>
      <dgm:t>
        <a:bodyPr/>
        <a:lstStyle/>
        <a:p>
          <a:endParaRPr lang="en-US"/>
        </a:p>
      </dgm:t>
    </dgm:pt>
    <dgm:pt modelId="{22454C57-AE37-4737-8B22-356DAC7BEBA4}">
      <dgm:prSet phldrT="[Text]" custT="1"/>
      <dgm:spPr>
        <a:solidFill>
          <a:srgbClr val="FFC000"/>
        </a:solidFill>
        <a:ln>
          <a:noFill/>
        </a:ln>
        <a:sp3d prstMaterial="legacyWireframe"/>
      </dgm:spPr>
      <dgm:t>
        <a:bodyPr/>
        <a:lstStyle/>
        <a:p>
          <a:r>
            <a:rPr lang="en-US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gm:t>
    </dgm:pt>
    <dgm:pt modelId="{568CACEB-19D7-4A49-98BB-C6F06EE0AB00}" type="parTrans" cxnId="{4D6EBF30-EED3-4A20-9E9A-65570E145923}">
      <dgm:prSet/>
      <dgm:spPr/>
      <dgm:t>
        <a:bodyPr/>
        <a:lstStyle/>
        <a:p>
          <a:endParaRPr lang="en-US"/>
        </a:p>
      </dgm:t>
    </dgm:pt>
    <dgm:pt modelId="{5D19EE83-D85C-46EE-9C73-DEB37871AB3F}" type="sibTrans" cxnId="{4D6EBF30-EED3-4A20-9E9A-65570E145923}">
      <dgm:prSet/>
      <dgm:spPr/>
      <dgm:t>
        <a:bodyPr/>
        <a:lstStyle/>
        <a:p>
          <a:endParaRPr lang="en-US"/>
        </a:p>
      </dgm:t>
    </dgm:pt>
    <dgm:pt modelId="{D711905F-A36C-440E-80FB-44A543850789}">
      <dgm:prSet phldrT="[Text]" custT="1"/>
      <dgm:spPr>
        <a:solidFill>
          <a:srgbClr val="FF0000"/>
        </a:solidFill>
        <a:ln>
          <a:noFill/>
        </a:ln>
        <a:sp3d prstMaterial="legacyWireframe"/>
      </dgm:spPr>
      <dgm:t>
        <a:bodyPr/>
        <a:lstStyle/>
        <a:p>
          <a:r>
            <a:rPr lang="en-US" sz="2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gm:t>
    </dgm:pt>
    <dgm:pt modelId="{3B0D6743-7345-4A76-8EB7-986241E9C17B}" type="parTrans" cxnId="{7B4F5F5A-70B3-482A-AD85-BC63815520D8}">
      <dgm:prSet/>
      <dgm:spPr/>
      <dgm:t>
        <a:bodyPr/>
        <a:lstStyle/>
        <a:p>
          <a:endParaRPr lang="en-US"/>
        </a:p>
      </dgm:t>
    </dgm:pt>
    <dgm:pt modelId="{67FFF585-F78F-40E7-BD5F-4395DC8F0734}" type="sibTrans" cxnId="{7B4F5F5A-70B3-482A-AD85-BC63815520D8}">
      <dgm:prSet/>
      <dgm:spPr/>
      <dgm:t>
        <a:bodyPr/>
        <a:lstStyle/>
        <a:p>
          <a:endParaRPr lang="en-US"/>
        </a:p>
      </dgm:t>
    </dgm:pt>
    <dgm:pt modelId="{63274F44-0A6C-4877-9326-95EE142974BD}" type="pres">
      <dgm:prSet presAssocID="{8028A326-A395-4894-91A8-C0AD89009564}" presName="Name0" presStyleCnt="0">
        <dgm:presLayoutVars>
          <dgm:dir/>
          <dgm:animLvl val="lvl"/>
          <dgm:resizeHandles val="exact"/>
        </dgm:presLayoutVars>
      </dgm:prSet>
      <dgm:spPr/>
    </dgm:pt>
    <dgm:pt modelId="{51038B81-F25A-4096-B9D7-AC6EA8CEE69A}" type="pres">
      <dgm:prSet presAssocID="{5C09E883-7EC0-4946-BE39-9D5BC0A417FE}" presName="Name8" presStyleCnt="0"/>
      <dgm:spPr>
        <a:sp3d prstMaterial="legacyWireframe"/>
      </dgm:spPr>
    </dgm:pt>
    <dgm:pt modelId="{6A08B1EB-9C2C-40A2-901C-CCD50EF03DFC}" type="pres">
      <dgm:prSet presAssocID="{5C09E883-7EC0-4946-BE39-9D5BC0A417FE}" presName="level" presStyleLbl="node1" presStyleIdx="0" presStyleCnt="5" custScaleX="405310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6D5F99E-399E-47A0-8298-EA18EAE5E079}" type="pres">
      <dgm:prSet presAssocID="{5C09E883-7EC0-4946-BE39-9D5BC0A417F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DE9A01-B099-42F8-AA0E-83B721CB18B2}" type="pres">
      <dgm:prSet presAssocID="{22454C57-AE37-4737-8B22-356DAC7BEBA4}" presName="Name8" presStyleCnt="0"/>
      <dgm:spPr>
        <a:sp3d prstMaterial="legacyWireframe"/>
      </dgm:spPr>
    </dgm:pt>
    <dgm:pt modelId="{AA880D0C-CC58-4720-AF05-40E990E30892}" type="pres">
      <dgm:prSet presAssocID="{22454C57-AE37-4737-8B22-356DAC7BEBA4}" presName="level" presStyleLbl="node1" presStyleIdx="1" presStyleCnt="5" custScaleX="20265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A05CF934-E8C8-44BB-B876-4D2073E9E715}" type="pres">
      <dgm:prSet presAssocID="{22454C57-AE37-4737-8B22-356DAC7BE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A46057-5232-4CD4-81F8-BC7F31AB7048}" type="pres">
      <dgm:prSet presAssocID="{D711905F-A36C-440E-80FB-44A543850789}" presName="Name8" presStyleCnt="0"/>
      <dgm:spPr>
        <a:sp3d prstMaterial="legacyWireframe"/>
      </dgm:spPr>
    </dgm:pt>
    <dgm:pt modelId="{A3F68AD0-25C8-4DD6-A95B-3B564EECF1AA}" type="pres">
      <dgm:prSet presAssocID="{D711905F-A36C-440E-80FB-44A543850789}" presName="level" presStyleLbl="node1" presStyleIdx="2" presStyleCnt="5" custScaleX="135103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D31DFC6-2079-4E48-913B-3B38B6E3917B}" type="pres">
      <dgm:prSet presAssocID="{D711905F-A36C-440E-80FB-44A5438507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D1594E-0493-43C1-A21B-EC6D1EDA6804}" type="pres">
      <dgm:prSet presAssocID="{91411015-CF3B-44D2-AB40-EF511EA86CD0}" presName="Name8" presStyleCnt="0"/>
      <dgm:spPr>
        <a:sp3d prstMaterial="legacyWireframe"/>
      </dgm:spPr>
    </dgm:pt>
    <dgm:pt modelId="{4AADCC65-3521-4838-94E0-ADC28B97AB36}" type="pres">
      <dgm:prSet presAssocID="{91411015-CF3B-44D2-AB40-EF511EA86CD0}" presName="level" presStyleLbl="node1" presStyleIdx="3" presStyleCnt="5" custScaleX="99278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BBCF94E9-45F5-42A4-B4CE-DA4BDF53D752}" type="pres">
      <dgm:prSet presAssocID="{91411015-CF3B-44D2-AB40-EF511EA86C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E408FC7-BADF-4E58-B27C-A4D7D03CC4EC}" type="pres">
      <dgm:prSet presAssocID="{815848C6-3DD6-4829-AC5C-A6218EB20802}" presName="Name8" presStyleCnt="0"/>
      <dgm:spPr>
        <a:sp3d prstMaterial="legacyWireframe"/>
      </dgm:spPr>
    </dgm:pt>
    <dgm:pt modelId="{28978CA1-4D66-4F02-A933-995C69ACCCFB}" type="pres">
      <dgm:prSet presAssocID="{815848C6-3DD6-4829-AC5C-A6218EB20802}" presName="level" presStyleLbl="node1" presStyleIdx="4" presStyleCnt="5" custScaleX="6168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E95DA1C8-0D56-45D4-B04B-EC74939EFB28}" type="pres">
      <dgm:prSet presAssocID="{815848C6-3DD6-4829-AC5C-A6218EB2080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905DB16-827F-4C0F-B9C6-7EEA1627FBB2}" type="presOf" srcId="{22454C57-AE37-4737-8B22-356DAC7BEBA4}" destId="{A05CF934-E8C8-44BB-B876-4D2073E9E715}" srcOrd="1" destOrd="0" presId="urn:microsoft.com/office/officeart/2005/8/layout/pyramid1"/>
    <dgm:cxn modelId="{EC4BFA16-9B28-418C-9AF8-98EB9B89BAE5}" type="presOf" srcId="{D711905F-A36C-440E-80FB-44A543850789}" destId="{A3F68AD0-25C8-4DD6-A95B-3B564EECF1AA}" srcOrd="0" destOrd="0" presId="urn:microsoft.com/office/officeart/2005/8/layout/pyramid1"/>
    <dgm:cxn modelId="{1A011825-F29D-4729-84E8-CB44D7ABF64B}" type="presOf" srcId="{22454C57-AE37-4737-8B22-356DAC7BEBA4}" destId="{AA880D0C-CC58-4720-AF05-40E990E30892}" srcOrd="0" destOrd="0" presId="urn:microsoft.com/office/officeart/2005/8/layout/pyramid1"/>
    <dgm:cxn modelId="{43FCBF29-289F-4D37-87A0-5A68B306777E}" srcId="{8028A326-A395-4894-91A8-C0AD89009564}" destId="{815848C6-3DD6-4829-AC5C-A6218EB20802}" srcOrd="4" destOrd="0" parTransId="{92192D1F-9B57-49F2-BB08-D30D9B7DC1F1}" sibTransId="{435E01B3-4C1A-4D5E-BA85-FFDB687F4056}"/>
    <dgm:cxn modelId="{4D6EBF30-EED3-4A20-9E9A-65570E145923}" srcId="{8028A326-A395-4894-91A8-C0AD89009564}" destId="{22454C57-AE37-4737-8B22-356DAC7BEBA4}" srcOrd="1" destOrd="0" parTransId="{568CACEB-19D7-4A49-98BB-C6F06EE0AB00}" sibTransId="{5D19EE83-D85C-46EE-9C73-DEB37871AB3F}"/>
    <dgm:cxn modelId="{741DEA5B-07EE-4419-B3C2-41BA3EE10DC1}" srcId="{8028A326-A395-4894-91A8-C0AD89009564}" destId="{91411015-CF3B-44D2-AB40-EF511EA86CD0}" srcOrd="3" destOrd="0" parTransId="{A33D8848-98C4-421A-A98B-D79AC08D1CA6}" sibTransId="{42D855DA-CC5F-4D60-BD11-010B68BF297C}"/>
    <dgm:cxn modelId="{7B4F5F5A-70B3-482A-AD85-BC63815520D8}" srcId="{8028A326-A395-4894-91A8-C0AD89009564}" destId="{D711905F-A36C-440E-80FB-44A543850789}" srcOrd="2" destOrd="0" parTransId="{3B0D6743-7345-4A76-8EB7-986241E9C17B}" sibTransId="{67FFF585-F78F-40E7-BD5F-4395DC8F0734}"/>
    <dgm:cxn modelId="{46CCF389-23A3-464C-984D-A92A311AE68D}" type="presOf" srcId="{5C09E883-7EC0-4946-BE39-9D5BC0A417FE}" destId="{C6D5F99E-399E-47A0-8298-EA18EAE5E079}" srcOrd="1" destOrd="0" presId="urn:microsoft.com/office/officeart/2005/8/layout/pyramid1"/>
    <dgm:cxn modelId="{FCEEE38A-3C6A-4C1A-98BF-E5F0F6563ABF}" type="presOf" srcId="{5C09E883-7EC0-4946-BE39-9D5BC0A417FE}" destId="{6A08B1EB-9C2C-40A2-901C-CCD50EF03DFC}" srcOrd="0" destOrd="0" presId="urn:microsoft.com/office/officeart/2005/8/layout/pyramid1"/>
    <dgm:cxn modelId="{DB7AB68D-F31D-448D-AE44-EC70B1184D88}" type="presOf" srcId="{8028A326-A395-4894-91A8-C0AD89009564}" destId="{63274F44-0A6C-4877-9326-95EE142974BD}" srcOrd="0" destOrd="0" presId="urn:microsoft.com/office/officeart/2005/8/layout/pyramid1"/>
    <dgm:cxn modelId="{97B4EF97-3248-443B-8190-C0876D44AF1A}" type="presOf" srcId="{D711905F-A36C-440E-80FB-44A543850789}" destId="{CD31DFC6-2079-4E48-913B-3B38B6E3917B}" srcOrd="1" destOrd="0" presId="urn:microsoft.com/office/officeart/2005/8/layout/pyramid1"/>
    <dgm:cxn modelId="{0919EF9D-DA31-492A-BC08-D8D3B368C84A}" type="presOf" srcId="{815848C6-3DD6-4829-AC5C-A6218EB20802}" destId="{28978CA1-4D66-4F02-A933-995C69ACCCFB}" srcOrd="0" destOrd="0" presId="urn:microsoft.com/office/officeart/2005/8/layout/pyramid1"/>
    <dgm:cxn modelId="{7B69F49F-893D-4232-9489-9130D156642C}" srcId="{8028A326-A395-4894-91A8-C0AD89009564}" destId="{5C09E883-7EC0-4946-BE39-9D5BC0A417FE}" srcOrd="0" destOrd="0" parTransId="{5965438D-20EB-479B-8BE8-20E921F46DD3}" sibTransId="{ACED95FF-7612-4AF6-B34E-1886A587228E}"/>
    <dgm:cxn modelId="{CD0C31A3-62B0-43D4-92F2-937F492D6A65}" type="presOf" srcId="{815848C6-3DD6-4829-AC5C-A6218EB20802}" destId="{E95DA1C8-0D56-45D4-B04B-EC74939EFB28}" srcOrd="1" destOrd="0" presId="urn:microsoft.com/office/officeart/2005/8/layout/pyramid1"/>
    <dgm:cxn modelId="{472C38B7-E858-4EAD-8AC9-1F2AF5ABF898}" type="presOf" srcId="{91411015-CF3B-44D2-AB40-EF511EA86CD0}" destId="{4AADCC65-3521-4838-94E0-ADC28B97AB36}" srcOrd="0" destOrd="0" presId="urn:microsoft.com/office/officeart/2005/8/layout/pyramid1"/>
    <dgm:cxn modelId="{61019FC7-BE4C-4D7C-9CC4-1866FDEC80B1}" type="presOf" srcId="{91411015-CF3B-44D2-AB40-EF511EA86CD0}" destId="{BBCF94E9-45F5-42A4-B4CE-DA4BDF53D752}" srcOrd="1" destOrd="0" presId="urn:microsoft.com/office/officeart/2005/8/layout/pyramid1"/>
    <dgm:cxn modelId="{597C893B-20E4-44F3-A1A0-74F41963B816}" type="presParOf" srcId="{63274F44-0A6C-4877-9326-95EE142974BD}" destId="{51038B81-F25A-4096-B9D7-AC6EA8CEE69A}" srcOrd="0" destOrd="0" presId="urn:microsoft.com/office/officeart/2005/8/layout/pyramid1"/>
    <dgm:cxn modelId="{4782DB6A-C0DE-495F-A4A4-3619417CBEB0}" type="presParOf" srcId="{51038B81-F25A-4096-B9D7-AC6EA8CEE69A}" destId="{6A08B1EB-9C2C-40A2-901C-CCD50EF03DFC}" srcOrd="0" destOrd="0" presId="urn:microsoft.com/office/officeart/2005/8/layout/pyramid1"/>
    <dgm:cxn modelId="{3DA3EB5F-DD21-4F7A-9F3C-171ABA80C6B6}" type="presParOf" srcId="{51038B81-F25A-4096-B9D7-AC6EA8CEE69A}" destId="{C6D5F99E-399E-47A0-8298-EA18EAE5E079}" srcOrd="1" destOrd="0" presId="urn:microsoft.com/office/officeart/2005/8/layout/pyramid1"/>
    <dgm:cxn modelId="{607501B3-6EDB-432C-B1BC-EDCD76CD37B9}" type="presParOf" srcId="{63274F44-0A6C-4877-9326-95EE142974BD}" destId="{2EDE9A01-B099-42F8-AA0E-83B721CB18B2}" srcOrd="1" destOrd="0" presId="urn:microsoft.com/office/officeart/2005/8/layout/pyramid1"/>
    <dgm:cxn modelId="{8AEEFA1E-C953-47F0-9EA5-10E69A55FC64}" type="presParOf" srcId="{2EDE9A01-B099-42F8-AA0E-83B721CB18B2}" destId="{AA880D0C-CC58-4720-AF05-40E990E30892}" srcOrd="0" destOrd="0" presId="urn:microsoft.com/office/officeart/2005/8/layout/pyramid1"/>
    <dgm:cxn modelId="{93D7BE9C-79BB-4340-8DB7-6C2DD4B0E678}" type="presParOf" srcId="{2EDE9A01-B099-42F8-AA0E-83B721CB18B2}" destId="{A05CF934-E8C8-44BB-B876-4D2073E9E715}" srcOrd="1" destOrd="0" presId="urn:microsoft.com/office/officeart/2005/8/layout/pyramid1"/>
    <dgm:cxn modelId="{485CADBE-B120-46CC-A683-F1345E523021}" type="presParOf" srcId="{63274F44-0A6C-4877-9326-95EE142974BD}" destId="{C5A46057-5232-4CD4-81F8-BC7F31AB7048}" srcOrd="2" destOrd="0" presId="urn:microsoft.com/office/officeart/2005/8/layout/pyramid1"/>
    <dgm:cxn modelId="{867CD951-62F5-4107-973E-A32425ABB33B}" type="presParOf" srcId="{C5A46057-5232-4CD4-81F8-BC7F31AB7048}" destId="{A3F68AD0-25C8-4DD6-A95B-3B564EECF1AA}" srcOrd="0" destOrd="0" presId="urn:microsoft.com/office/officeart/2005/8/layout/pyramid1"/>
    <dgm:cxn modelId="{6D1BD462-EBF9-4981-B691-3B2F0E331DCD}" type="presParOf" srcId="{C5A46057-5232-4CD4-81F8-BC7F31AB7048}" destId="{CD31DFC6-2079-4E48-913B-3B38B6E3917B}" srcOrd="1" destOrd="0" presId="urn:microsoft.com/office/officeart/2005/8/layout/pyramid1"/>
    <dgm:cxn modelId="{2FB8D90A-C431-4445-B6B8-1458B9D846EF}" type="presParOf" srcId="{63274F44-0A6C-4877-9326-95EE142974BD}" destId="{6DD1594E-0493-43C1-A21B-EC6D1EDA6804}" srcOrd="3" destOrd="0" presId="urn:microsoft.com/office/officeart/2005/8/layout/pyramid1"/>
    <dgm:cxn modelId="{6AE303AC-891C-4F66-80D1-B8B437F37365}" type="presParOf" srcId="{6DD1594E-0493-43C1-A21B-EC6D1EDA6804}" destId="{4AADCC65-3521-4838-94E0-ADC28B97AB36}" srcOrd="0" destOrd="0" presId="urn:microsoft.com/office/officeart/2005/8/layout/pyramid1"/>
    <dgm:cxn modelId="{CCA57FDF-6133-4BE8-A591-210C3836CB3C}" type="presParOf" srcId="{6DD1594E-0493-43C1-A21B-EC6D1EDA6804}" destId="{BBCF94E9-45F5-42A4-B4CE-DA4BDF53D752}" srcOrd="1" destOrd="0" presId="urn:microsoft.com/office/officeart/2005/8/layout/pyramid1"/>
    <dgm:cxn modelId="{E7BA4F3D-1AD4-4D73-9D43-9A63C2F09E57}" type="presParOf" srcId="{63274F44-0A6C-4877-9326-95EE142974BD}" destId="{3E408FC7-BADF-4E58-B27C-A4D7D03CC4EC}" srcOrd="4" destOrd="0" presId="urn:microsoft.com/office/officeart/2005/8/layout/pyramid1"/>
    <dgm:cxn modelId="{E96EBE6D-7019-48B9-8854-B3C0AF371AB5}" type="presParOf" srcId="{3E408FC7-BADF-4E58-B27C-A4D7D03CC4EC}" destId="{28978CA1-4D66-4F02-A933-995C69ACCCFB}" srcOrd="0" destOrd="0" presId="urn:microsoft.com/office/officeart/2005/8/layout/pyramid1"/>
    <dgm:cxn modelId="{72161729-EF1B-488A-8C02-86DE2914FC36}" type="presParOf" srcId="{3E408FC7-BADF-4E58-B27C-A4D7D03CC4EC}" destId="{E95DA1C8-0D56-45D4-B04B-EC74939EFB28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28A326-A395-4894-91A8-C0AD89009564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>
        <a:scene3d>
          <a:camera prst="orthographicFront"/>
          <a:lightRig rig="harsh" dir="t"/>
        </a:scene3d>
      </dgm:spPr>
    </dgm:pt>
    <dgm:pt modelId="{91411015-CF3B-44D2-AB40-EF511EA86CD0}">
      <dgm:prSet phldrT="[Text]" custT="1"/>
      <dgm:spPr>
        <a:solidFill>
          <a:srgbClr val="FA8AED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gm:t>
    </dgm:pt>
    <dgm:pt modelId="{A33D8848-98C4-421A-A98B-D79AC08D1CA6}" type="parTrans" cxnId="{741DEA5B-07EE-4419-B3C2-41BA3EE10DC1}">
      <dgm:prSet/>
      <dgm:spPr/>
      <dgm:t>
        <a:bodyPr/>
        <a:lstStyle/>
        <a:p>
          <a:endParaRPr lang="en-US"/>
        </a:p>
      </dgm:t>
    </dgm:pt>
    <dgm:pt modelId="{42D855DA-CC5F-4D60-BD11-010B68BF297C}" type="sibTrans" cxnId="{741DEA5B-07EE-4419-B3C2-41BA3EE10DC1}">
      <dgm:prSet/>
      <dgm:spPr/>
      <dgm:t>
        <a:bodyPr/>
        <a:lstStyle/>
        <a:p>
          <a:endParaRPr lang="en-US"/>
        </a:p>
      </dgm:t>
    </dgm:pt>
    <dgm:pt modelId="{815848C6-3DD6-4829-AC5C-A6218EB20802}">
      <dgm:prSet phldrT="[Text]" custT="1"/>
      <dgm:spPr>
        <a:solidFill>
          <a:srgbClr val="7030A0"/>
        </a:solidFill>
        <a:ln>
          <a:noFill/>
        </a:ln>
        <a:sp3d prstMaterial="legacyWireframe"/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gm:t>
    </dgm:pt>
    <dgm:pt modelId="{92192D1F-9B57-49F2-BB08-D30D9B7DC1F1}" type="parTrans" cxnId="{43FCBF29-289F-4D37-87A0-5A68B306777E}">
      <dgm:prSet/>
      <dgm:spPr/>
      <dgm:t>
        <a:bodyPr/>
        <a:lstStyle/>
        <a:p>
          <a:endParaRPr lang="en-US"/>
        </a:p>
      </dgm:t>
    </dgm:pt>
    <dgm:pt modelId="{435E01B3-4C1A-4D5E-BA85-FFDB687F4056}" type="sibTrans" cxnId="{43FCBF29-289F-4D37-87A0-5A68B306777E}">
      <dgm:prSet/>
      <dgm:spPr/>
      <dgm:t>
        <a:bodyPr/>
        <a:lstStyle/>
        <a:p>
          <a:endParaRPr lang="en-US"/>
        </a:p>
      </dgm:t>
    </dgm:pt>
    <dgm:pt modelId="{5C09E883-7EC0-4946-BE39-9D5BC0A417FE}">
      <dgm:prSet phldrT="[Text]" custT="1"/>
      <dgm:spPr>
        <a:solidFill>
          <a:srgbClr val="92D050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gm:t>
    </dgm:pt>
    <dgm:pt modelId="{5965438D-20EB-479B-8BE8-20E921F46DD3}" type="parTrans" cxnId="{7B69F49F-893D-4232-9489-9130D156642C}">
      <dgm:prSet/>
      <dgm:spPr/>
      <dgm:t>
        <a:bodyPr/>
        <a:lstStyle/>
        <a:p>
          <a:endParaRPr lang="en-US"/>
        </a:p>
      </dgm:t>
    </dgm:pt>
    <dgm:pt modelId="{ACED95FF-7612-4AF6-B34E-1886A587228E}" type="sibTrans" cxnId="{7B69F49F-893D-4232-9489-9130D156642C}">
      <dgm:prSet/>
      <dgm:spPr/>
      <dgm:t>
        <a:bodyPr/>
        <a:lstStyle/>
        <a:p>
          <a:endParaRPr lang="en-US"/>
        </a:p>
      </dgm:t>
    </dgm:pt>
    <dgm:pt modelId="{22454C57-AE37-4737-8B22-356DAC7BEBA4}">
      <dgm:prSet phldrT="[Text]" custT="1"/>
      <dgm:spPr>
        <a:solidFill>
          <a:srgbClr val="FFC000"/>
        </a:solidFill>
        <a:ln>
          <a:noFill/>
        </a:ln>
        <a:sp3d prstMaterial="legacyWireframe"/>
      </dgm:spPr>
      <dgm:t>
        <a:bodyPr/>
        <a:lstStyle/>
        <a:p>
          <a:r>
            <a:rPr lang="en-US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gm:t>
    </dgm:pt>
    <dgm:pt modelId="{568CACEB-19D7-4A49-98BB-C6F06EE0AB00}" type="parTrans" cxnId="{4D6EBF30-EED3-4A20-9E9A-65570E145923}">
      <dgm:prSet/>
      <dgm:spPr/>
      <dgm:t>
        <a:bodyPr/>
        <a:lstStyle/>
        <a:p>
          <a:endParaRPr lang="en-US"/>
        </a:p>
      </dgm:t>
    </dgm:pt>
    <dgm:pt modelId="{5D19EE83-D85C-46EE-9C73-DEB37871AB3F}" type="sibTrans" cxnId="{4D6EBF30-EED3-4A20-9E9A-65570E145923}">
      <dgm:prSet/>
      <dgm:spPr/>
      <dgm:t>
        <a:bodyPr/>
        <a:lstStyle/>
        <a:p>
          <a:endParaRPr lang="en-US"/>
        </a:p>
      </dgm:t>
    </dgm:pt>
    <dgm:pt modelId="{D711905F-A36C-440E-80FB-44A543850789}">
      <dgm:prSet phldrT="[Text]" custT="1"/>
      <dgm:spPr>
        <a:solidFill>
          <a:srgbClr val="FF0000"/>
        </a:solidFill>
        <a:ln>
          <a:noFill/>
        </a:ln>
        <a:sp3d prstMaterial="legacyWireframe"/>
      </dgm:spPr>
      <dgm:t>
        <a:bodyPr/>
        <a:lstStyle/>
        <a:p>
          <a:r>
            <a:rPr lang="en-US" sz="2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gm:t>
    </dgm:pt>
    <dgm:pt modelId="{3B0D6743-7345-4A76-8EB7-986241E9C17B}" type="parTrans" cxnId="{7B4F5F5A-70B3-482A-AD85-BC63815520D8}">
      <dgm:prSet/>
      <dgm:spPr/>
      <dgm:t>
        <a:bodyPr/>
        <a:lstStyle/>
        <a:p>
          <a:endParaRPr lang="en-US"/>
        </a:p>
      </dgm:t>
    </dgm:pt>
    <dgm:pt modelId="{67FFF585-F78F-40E7-BD5F-4395DC8F0734}" type="sibTrans" cxnId="{7B4F5F5A-70B3-482A-AD85-BC63815520D8}">
      <dgm:prSet/>
      <dgm:spPr/>
      <dgm:t>
        <a:bodyPr/>
        <a:lstStyle/>
        <a:p>
          <a:endParaRPr lang="en-US"/>
        </a:p>
      </dgm:t>
    </dgm:pt>
    <dgm:pt modelId="{63274F44-0A6C-4877-9326-95EE142974BD}" type="pres">
      <dgm:prSet presAssocID="{8028A326-A395-4894-91A8-C0AD89009564}" presName="Name0" presStyleCnt="0">
        <dgm:presLayoutVars>
          <dgm:dir/>
          <dgm:animLvl val="lvl"/>
          <dgm:resizeHandles val="exact"/>
        </dgm:presLayoutVars>
      </dgm:prSet>
      <dgm:spPr/>
    </dgm:pt>
    <dgm:pt modelId="{51038B81-F25A-4096-B9D7-AC6EA8CEE69A}" type="pres">
      <dgm:prSet presAssocID="{5C09E883-7EC0-4946-BE39-9D5BC0A417FE}" presName="Name8" presStyleCnt="0"/>
      <dgm:spPr>
        <a:sp3d prstMaterial="legacyWireframe"/>
      </dgm:spPr>
    </dgm:pt>
    <dgm:pt modelId="{6A08B1EB-9C2C-40A2-901C-CCD50EF03DFC}" type="pres">
      <dgm:prSet presAssocID="{5C09E883-7EC0-4946-BE39-9D5BC0A417FE}" presName="level" presStyleLbl="node1" presStyleIdx="0" presStyleCnt="5" custScaleX="405310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6D5F99E-399E-47A0-8298-EA18EAE5E079}" type="pres">
      <dgm:prSet presAssocID="{5C09E883-7EC0-4946-BE39-9D5BC0A417F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DE9A01-B099-42F8-AA0E-83B721CB18B2}" type="pres">
      <dgm:prSet presAssocID="{22454C57-AE37-4737-8B22-356DAC7BEBA4}" presName="Name8" presStyleCnt="0"/>
      <dgm:spPr>
        <a:sp3d prstMaterial="legacyWireframe"/>
      </dgm:spPr>
    </dgm:pt>
    <dgm:pt modelId="{AA880D0C-CC58-4720-AF05-40E990E30892}" type="pres">
      <dgm:prSet presAssocID="{22454C57-AE37-4737-8B22-356DAC7BEBA4}" presName="level" presStyleLbl="node1" presStyleIdx="1" presStyleCnt="5" custScaleX="20265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A05CF934-E8C8-44BB-B876-4D2073E9E715}" type="pres">
      <dgm:prSet presAssocID="{22454C57-AE37-4737-8B22-356DAC7BE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A46057-5232-4CD4-81F8-BC7F31AB7048}" type="pres">
      <dgm:prSet presAssocID="{D711905F-A36C-440E-80FB-44A543850789}" presName="Name8" presStyleCnt="0"/>
      <dgm:spPr>
        <a:sp3d prstMaterial="legacyWireframe"/>
      </dgm:spPr>
    </dgm:pt>
    <dgm:pt modelId="{A3F68AD0-25C8-4DD6-A95B-3B564EECF1AA}" type="pres">
      <dgm:prSet presAssocID="{D711905F-A36C-440E-80FB-44A543850789}" presName="level" presStyleLbl="node1" presStyleIdx="2" presStyleCnt="5" custScaleX="135103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D31DFC6-2079-4E48-913B-3B38B6E3917B}" type="pres">
      <dgm:prSet presAssocID="{D711905F-A36C-440E-80FB-44A5438507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D1594E-0493-43C1-A21B-EC6D1EDA6804}" type="pres">
      <dgm:prSet presAssocID="{91411015-CF3B-44D2-AB40-EF511EA86CD0}" presName="Name8" presStyleCnt="0"/>
      <dgm:spPr>
        <a:sp3d prstMaterial="legacyWireframe"/>
      </dgm:spPr>
    </dgm:pt>
    <dgm:pt modelId="{4AADCC65-3521-4838-94E0-ADC28B97AB36}" type="pres">
      <dgm:prSet presAssocID="{91411015-CF3B-44D2-AB40-EF511EA86CD0}" presName="level" presStyleLbl="node1" presStyleIdx="3" presStyleCnt="5" custScaleX="99278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BBCF94E9-45F5-42A4-B4CE-DA4BDF53D752}" type="pres">
      <dgm:prSet presAssocID="{91411015-CF3B-44D2-AB40-EF511EA86C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E408FC7-BADF-4E58-B27C-A4D7D03CC4EC}" type="pres">
      <dgm:prSet presAssocID="{815848C6-3DD6-4829-AC5C-A6218EB20802}" presName="Name8" presStyleCnt="0"/>
      <dgm:spPr>
        <a:sp3d prstMaterial="legacyWireframe"/>
      </dgm:spPr>
    </dgm:pt>
    <dgm:pt modelId="{28978CA1-4D66-4F02-A933-995C69ACCCFB}" type="pres">
      <dgm:prSet presAssocID="{815848C6-3DD6-4829-AC5C-A6218EB20802}" presName="level" presStyleLbl="node1" presStyleIdx="4" presStyleCnt="5" custScaleX="6168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E95DA1C8-0D56-45D4-B04B-EC74939EFB28}" type="pres">
      <dgm:prSet presAssocID="{815848C6-3DD6-4829-AC5C-A6218EB2080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905DB16-827F-4C0F-B9C6-7EEA1627FBB2}" type="presOf" srcId="{22454C57-AE37-4737-8B22-356DAC7BEBA4}" destId="{A05CF934-E8C8-44BB-B876-4D2073E9E715}" srcOrd="1" destOrd="0" presId="urn:microsoft.com/office/officeart/2005/8/layout/pyramid1"/>
    <dgm:cxn modelId="{EC4BFA16-9B28-418C-9AF8-98EB9B89BAE5}" type="presOf" srcId="{D711905F-A36C-440E-80FB-44A543850789}" destId="{A3F68AD0-25C8-4DD6-A95B-3B564EECF1AA}" srcOrd="0" destOrd="0" presId="urn:microsoft.com/office/officeart/2005/8/layout/pyramid1"/>
    <dgm:cxn modelId="{1A011825-F29D-4729-84E8-CB44D7ABF64B}" type="presOf" srcId="{22454C57-AE37-4737-8B22-356DAC7BEBA4}" destId="{AA880D0C-CC58-4720-AF05-40E990E30892}" srcOrd="0" destOrd="0" presId="urn:microsoft.com/office/officeart/2005/8/layout/pyramid1"/>
    <dgm:cxn modelId="{43FCBF29-289F-4D37-87A0-5A68B306777E}" srcId="{8028A326-A395-4894-91A8-C0AD89009564}" destId="{815848C6-3DD6-4829-AC5C-A6218EB20802}" srcOrd="4" destOrd="0" parTransId="{92192D1F-9B57-49F2-BB08-D30D9B7DC1F1}" sibTransId="{435E01B3-4C1A-4D5E-BA85-FFDB687F4056}"/>
    <dgm:cxn modelId="{4D6EBF30-EED3-4A20-9E9A-65570E145923}" srcId="{8028A326-A395-4894-91A8-C0AD89009564}" destId="{22454C57-AE37-4737-8B22-356DAC7BEBA4}" srcOrd="1" destOrd="0" parTransId="{568CACEB-19D7-4A49-98BB-C6F06EE0AB00}" sibTransId="{5D19EE83-D85C-46EE-9C73-DEB37871AB3F}"/>
    <dgm:cxn modelId="{741DEA5B-07EE-4419-B3C2-41BA3EE10DC1}" srcId="{8028A326-A395-4894-91A8-C0AD89009564}" destId="{91411015-CF3B-44D2-AB40-EF511EA86CD0}" srcOrd="3" destOrd="0" parTransId="{A33D8848-98C4-421A-A98B-D79AC08D1CA6}" sibTransId="{42D855DA-CC5F-4D60-BD11-010B68BF297C}"/>
    <dgm:cxn modelId="{7B4F5F5A-70B3-482A-AD85-BC63815520D8}" srcId="{8028A326-A395-4894-91A8-C0AD89009564}" destId="{D711905F-A36C-440E-80FB-44A543850789}" srcOrd="2" destOrd="0" parTransId="{3B0D6743-7345-4A76-8EB7-986241E9C17B}" sibTransId="{67FFF585-F78F-40E7-BD5F-4395DC8F0734}"/>
    <dgm:cxn modelId="{46CCF389-23A3-464C-984D-A92A311AE68D}" type="presOf" srcId="{5C09E883-7EC0-4946-BE39-9D5BC0A417FE}" destId="{C6D5F99E-399E-47A0-8298-EA18EAE5E079}" srcOrd="1" destOrd="0" presId="urn:microsoft.com/office/officeart/2005/8/layout/pyramid1"/>
    <dgm:cxn modelId="{FCEEE38A-3C6A-4C1A-98BF-E5F0F6563ABF}" type="presOf" srcId="{5C09E883-7EC0-4946-BE39-9D5BC0A417FE}" destId="{6A08B1EB-9C2C-40A2-901C-CCD50EF03DFC}" srcOrd="0" destOrd="0" presId="urn:microsoft.com/office/officeart/2005/8/layout/pyramid1"/>
    <dgm:cxn modelId="{DB7AB68D-F31D-448D-AE44-EC70B1184D88}" type="presOf" srcId="{8028A326-A395-4894-91A8-C0AD89009564}" destId="{63274F44-0A6C-4877-9326-95EE142974BD}" srcOrd="0" destOrd="0" presId="urn:microsoft.com/office/officeart/2005/8/layout/pyramid1"/>
    <dgm:cxn modelId="{97B4EF97-3248-443B-8190-C0876D44AF1A}" type="presOf" srcId="{D711905F-A36C-440E-80FB-44A543850789}" destId="{CD31DFC6-2079-4E48-913B-3B38B6E3917B}" srcOrd="1" destOrd="0" presId="urn:microsoft.com/office/officeart/2005/8/layout/pyramid1"/>
    <dgm:cxn modelId="{0919EF9D-DA31-492A-BC08-D8D3B368C84A}" type="presOf" srcId="{815848C6-3DD6-4829-AC5C-A6218EB20802}" destId="{28978CA1-4D66-4F02-A933-995C69ACCCFB}" srcOrd="0" destOrd="0" presId="urn:microsoft.com/office/officeart/2005/8/layout/pyramid1"/>
    <dgm:cxn modelId="{7B69F49F-893D-4232-9489-9130D156642C}" srcId="{8028A326-A395-4894-91A8-C0AD89009564}" destId="{5C09E883-7EC0-4946-BE39-9D5BC0A417FE}" srcOrd="0" destOrd="0" parTransId="{5965438D-20EB-479B-8BE8-20E921F46DD3}" sibTransId="{ACED95FF-7612-4AF6-B34E-1886A587228E}"/>
    <dgm:cxn modelId="{CD0C31A3-62B0-43D4-92F2-937F492D6A65}" type="presOf" srcId="{815848C6-3DD6-4829-AC5C-A6218EB20802}" destId="{E95DA1C8-0D56-45D4-B04B-EC74939EFB28}" srcOrd="1" destOrd="0" presId="urn:microsoft.com/office/officeart/2005/8/layout/pyramid1"/>
    <dgm:cxn modelId="{472C38B7-E858-4EAD-8AC9-1F2AF5ABF898}" type="presOf" srcId="{91411015-CF3B-44D2-AB40-EF511EA86CD0}" destId="{4AADCC65-3521-4838-94E0-ADC28B97AB36}" srcOrd="0" destOrd="0" presId="urn:microsoft.com/office/officeart/2005/8/layout/pyramid1"/>
    <dgm:cxn modelId="{61019FC7-BE4C-4D7C-9CC4-1866FDEC80B1}" type="presOf" srcId="{91411015-CF3B-44D2-AB40-EF511EA86CD0}" destId="{BBCF94E9-45F5-42A4-B4CE-DA4BDF53D752}" srcOrd="1" destOrd="0" presId="urn:microsoft.com/office/officeart/2005/8/layout/pyramid1"/>
    <dgm:cxn modelId="{597C893B-20E4-44F3-A1A0-74F41963B816}" type="presParOf" srcId="{63274F44-0A6C-4877-9326-95EE142974BD}" destId="{51038B81-F25A-4096-B9D7-AC6EA8CEE69A}" srcOrd="0" destOrd="0" presId="urn:microsoft.com/office/officeart/2005/8/layout/pyramid1"/>
    <dgm:cxn modelId="{4782DB6A-C0DE-495F-A4A4-3619417CBEB0}" type="presParOf" srcId="{51038B81-F25A-4096-B9D7-AC6EA8CEE69A}" destId="{6A08B1EB-9C2C-40A2-901C-CCD50EF03DFC}" srcOrd="0" destOrd="0" presId="urn:microsoft.com/office/officeart/2005/8/layout/pyramid1"/>
    <dgm:cxn modelId="{3DA3EB5F-DD21-4F7A-9F3C-171ABA80C6B6}" type="presParOf" srcId="{51038B81-F25A-4096-B9D7-AC6EA8CEE69A}" destId="{C6D5F99E-399E-47A0-8298-EA18EAE5E079}" srcOrd="1" destOrd="0" presId="urn:microsoft.com/office/officeart/2005/8/layout/pyramid1"/>
    <dgm:cxn modelId="{607501B3-6EDB-432C-B1BC-EDCD76CD37B9}" type="presParOf" srcId="{63274F44-0A6C-4877-9326-95EE142974BD}" destId="{2EDE9A01-B099-42F8-AA0E-83B721CB18B2}" srcOrd="1" destOrd="0" presId="urn:microsoft.com/office/officeart/2005/8/layout/pyramid1"/>
    <dgm:cxn modelId="{8AEEFA1E-C953-47F0-9EA5-10E69A55FC64}" type="presParOf" srcId="{2EDE9A01-B099-42F8-AA0E-83B721CB18B2}" destId="{AA880D0C-CC58-4720-AF05-40E990E30892}" srcOrd="0" destOrd="0" presId="urn:microsoft.com/office/officeart/2005/8/layout/pyramid1"/>
    <dgm:cxn modelId="{93D7BE9C-79BB-4340-8DB7-6C2DD4B0E678}" type="presParOf" srcId="{2EDE9A01-B099-42F8-AA0E-83B721CB18B2}" destId="{A05CF934-E8C8-44BB-B876-4D2073E9E715}" srcOrd="1" destOrd="0" presId="urn:microsoft.com/office/officeart/2005/8/layout/pyramid1"/>
    <dgm:cxn modelId="{485CADBE-B120-46CC-A683-F1345E523021}" type="presParOf" srcId="{63274F44-0A6C-4877-9326-95EE142974BD}" destId="{C5A46057-5232-4CD4-81F8-BC7F31AB7048}" srcOrd="2" destOrd="0" presId="urn:microsoft.com/office/officeart/2005/8/layout/pyramid1"/>
    <dgm:cxn modelId="{867CD951-62F5-4107-973E-A32425ABB33B}" type="presParOf" srcId="{C5A46057-5232-4CD4-81F8-BC7F31AB7048}" destId="{A3F68AD0-25C8-4DD6-A95B-3B564EECF1AA}" srcOrd="0" destOrd="0" presId="urn:microsoft.com/office/officeart/2005/8/layout/pyramid1"/>
    <dgm:cxn modelId="{6D1BD462-EBF9-4981-B691-3B2F0E331DCD}" type="presParOf" srcId="{C5A46057-5232-4CD4-81F8-BC7F31AB7048}" destId="{CD31DFC6-2079-4E48-913B-3B38B6E3917B}" srcOrd="1" destOrd="0" presId="urn:microsoft.com/office/officeart/2005/8/layout/pyramid1"/>
    <dgm:cxn modelId="{2FB8D90A-C431-4445-B6B8-1458B9D846EF}" type="presParOf" srcId="{63274F44-0A6C-4877-9326-95EE142974BD}" destId="{6DD1594E-0493-43C1-A21B-EC6D1EDA6804}" srcOrd="3" destOrd="0" presId="urn:microsoft.com/office/officeart/2005/8/layout/pyramid1"/>
    <dgm:cxn modelId="{6AE303AC-891C-4F66-80D1-B8B437F37365}" type="presParOf" srcId="{6DD1594E-0493-43C1-A21B-EC6D1EDA6804}" destId="{4AADCC65-3521-4838-94E0-ADC28B97AB36}" srcOrd="0" destOrd="0" presId="urn:microsoft.com/office/officeart/2005/8/layout/pyramid1"/>
    <dgm:cxn modelId="{CCA57FDF-6133-4BE8-A591-210C3836CB3C}" type="presParOf" srcId="{6DD1594E-0493-43C1-A21B-EC6D1EDA6804}" destId="{BBCF94E9-45F5-42A4-B4CE-DA4BDF53D752}" srcOrd="1" destOrd="0" presId="urn:microsoft.com/office/officeart/2005/8/layout/pyramid1"/>
    <dgm:cxn modelId="{E7BA4F3D-1AD4-4D73-9D43-9A63C2F09E57}" type="presParOf" srcId="{63274F44-0A6C-4877-9326-95EE142974BD}" destId="{3E408FC7-BADF-4E58-B27C-A4D7D03CC4EC}" srcOrd="4" destOrd="0" presId="urn:microsoft.com/office/officeart/2005/8/layout/pyramid1"/>
    <dgm:cxn modelId="{E96EBE6D-7019-48B9-8854-B3C0AF371AB5}" type="presParOf" srcId="{3E408FC7-BADF-4E58-B27C-A4D7D03CC4EC}" destId="{28978CA1-4D66-4F02-A933-995C69ACCCFB}" srcOrd="0" destOrd="0" presId="urn:microsoft.com/office/officeart/2005/8/layout/pyramid1"/>
    <dgm:cxn modelId="{72161729-EF1B-488A-8C02-86DE2914FC36}" type="presParOf" srcId="{3E408FC7-BADF-4E58-B27C-A4D7D03CC4EC}" destId="{E95DA1C8-0D56-45D4-B04B-EC74939EFB28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28A326-A395-4894-91A8-C0AD89009564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>
        <a:scene3d>
          <a:camera prst="orthographicFront"/>
          <a:lightRig rig="harsh" dir="t"/>
        </a:scene3d>
      </dgm:spPr>
    </dgm:pt>
    <dgm:pt modelId="{91411015-CF3B-44D2-AB40-EF511EA86CD0}">
      <dgm:prSet phldrT="[Text]" custT="1"/>
      <dgm:spPr>
        <a:solidFill>
          <a:srgbClr val="FA8AED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gm:t>
    </dgm:pt>
    <dgm:pt modelId="{A33D8848-98C4-421A-A98B-D79AC08D1CA6}" type="parTrans" cxnId="{741DEA5B-07EE-4419-B3C2-41BA3EE10DC1}">
      <dgm:prSet/>
      <dgm:spPr/>
      <dgm:t>
        <a:bodyPr/>
        <a:lstStyle/>
        <a:p>
          <a:endParaRPr lang="en-US"/>
        </a:p>
      </dgm:t>
    </dgm:pt>
    <dgm:pt modelId="{42D855DA-CC5F-4D60-BD11-010B68BF297C}" type="sibTrans" cxnId="{741DEA5B-07EE-4419-B3C2-41BA3EE10DC1}">
      <dgm:prSet/>
      <dgm:spPr/>
      <dgm:t>
        <a:bodyPr/>
        <a:lstStyle/>
        <a:p>
          <a:endParaRPr lang="en-US"/>
        </a:p>
      </dgm:t>
    </dgm:pt>
    <dgm:pt modelId="{815848C6-3DD6-4829-AC5C-A6218EB20802}">
      <dgm:prSet phldrT="[Text]" custT="1"/>
      <dgm:spPr>
        <a:solidFill>
          <a:srgbClr val="7030A0"/>
        </a:solidFill>
        <a:ln>
          <a:noFill/>
        </a:ln>
        <a:sp3d prstMaterial="legacyWireframe"/>
      </dgm:spPr>
      <dgm:t>
        <a:bodyPr/>
        <a:lstStyle/>
        <a:p>
          <a:r>
            <a: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gm:t>
    </dgm:pt>
    <dgm:pt modelId="{92192D1F-9B57-49F2-BB08-D30D9B7DC1F1}" type="parTrans" cxnId="{43FCBF29-289F-4D37-87A0-5A68B306777E}">
      <dgm:prSet/>
      <dgm:spPr/>
      <dgm:t>
        <a:bodyPr/>
        <a:lstStyle/>
        <a:p>
          <a:endParaRPr lang="en-US"/>
        </a:p>
      </dgm:t>
    </dgm:pt>
    <dgm:pt modelId="{435E01B3-4C1A-4D5E-BA85-FFDB687F4056}" type="sibTrans" cxnId="{43FCBF29-289F-4D37-87A0-5A68B306777E}">
      <dgm:prSet/>
      <dgm:spPr/>
      <dgm:t>
        <a:bodyPr/>
        <a:lstStyle/>
        <a:p>
          <a:endParaRPr lang="en-US"/>
        </a:p>
      </dgm:t>
    </dgm:pt>
    <dgm:pt modelId="{5C09E883-7EC0-4946-BE39-9D5BC0A417FE}">
      <dgm:prSet phldrT="[Text]" custT="1"/>
      <dgm:spPr>
        <a:solidFill>
          <a:srgbClr val="92D050"/>
        </a:solidFill>
        <a:ln>
          <a:noFill/>
        </a:ln>
        <a:sp3d prstMaterial="legacyWireframe"/>
      </dgm:spPr>
      <dgm:t>
        <a:bodyPr/>
        <a:lstStyle/>
        <a:p>
          <a:r>
            <a:rPr lang="en-US" sz="3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gm:t>
    </dgm:pt>
    <dgm:pt modelId="{5965438D-20EB-479B-8BE8-20E921F46DD3}" type="parTrans" cxnId="{7B69F49F-893D-4232-9489-9130D156642C}">
      <dgm:prSet/>
      <dgm:spPr/>
      <dgm:t>
        <a:bodyPr/>
        <a:lstStyle/>
        <a:p>
          <a:endParaRPr lang="en-US"/>
        </a:p>
      </dgm:t>
    </dgm:pt>
    <dgm:pt modelId="{ACED95FF-7612-4AF6-B34E-1886A587228E}" type="sibTrans" cxnId="{7B69F49F-893D-4232-9489-9130D156642C}">
      <dgm:prSet/>
      <dgm:spPr/>
      <dgm:t>
        <a:bodyPr/>
        <a:lstStyle/>
        <a:p>
          <a:endParaRPr lang="en-US"/>
        </a:p>
      </dgm:t>
    </dgm:pt>
    <dgm:pt modelId="{22454C57-AE37-4737-8B22-356DAC7BEBA4}">
      <dgm:prSet phldrT="[Text]" custT="1"/>
      <dgm:spPr>
        <a:solidFill>
          <a:srgbClr val="FFC000"/>
        </a:solidFill>
        <a:ln>
          <a:noFill/>
        </a:ln>
        <a:sp3d prstMaterial="legacyWireframe"/>
      </dgm:spPr>
      <dgm:t>
        <a:bodyPr/>
        <a:lstStyle/>
        <a:p>
          <a:r>
            <a:rPr lang="en-US" sz="24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gm:t>
    </dgm:pt>
    <dgm:pt modelId="{568CACEB-19D7-4A49-98BB-C6F06EE0AB00}" type="parTrans" cxnId="{4D6EBF30-EED3-4A20-9E9A-65570E145923}">
      <dgm:prSet/>
      <dgm:spPr/>
      <dgm:t>
        <a:bodyPr/>
        <a:lstStyle/>
        <a:p>
          <a:endParaRPr lang="en-US"/>
        </a:p>
      </dgm:t>
    </dgm:pt>
    <dgm:pt modelId="{5D19EE83-D85C-46EE-9C73-DEB37871AB3F}" type="sibTrans" cxnId="{4D6EBF30-EED3-4A20-9E9A-65570E145923}">
      <dgm:prSet/>
      <dgm:spPr/>
      <dgm:t>
        <a:bodyPr/>
        <a:lstStyle/>
        <a:p>
          <a:endParaRPr lang="en-US"/>
        </a:p>
      </dgm:t>
    </dgm:pt>
    <dgm:pt modelId="{D711905F-A36C-440E-80FB-44A543850789}">
      <dgm:prSet phldrT="[Text]" custT="1"/>
      <dgm:spPr>
        <a:solidFill>
          <a:srgbClr val="FF0000"/>
        </a:solidFill>
        <a:ln>
          <a:noFill/>
        </a:ln>
        <a:sp3d prstMaterial="legacyWireframe"/>
      </dgm:spPr>
      <dgm:t>
        <a:bodyPr/>
        <a:lstStyle/>
        <a:p>
          <a:r>
            <a:rPr lang="en-US" sz="2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gm:t>
    </dgm:pt>
    <dgm:pt modelId="{3B0D6743-7345-4A76-8EB7-986241E9C17B}" type="parTrans" cxnId="{7B4F5F5A-70B3-482A-AD85-BC63815520D8}">
      <dgm:prSet/>
      <dgm:spPr/>
      <dgm:t>
        <a:bodyPr/>
        <a:lstStyle/>
        <a:p>
          <a:endParaRPr lang="en-US"/>
        </a:p>
      </dgm:t>
    </dgm:pt>
    <dgm:pt modelId="{67FFF585-F78F-40E7-BD5F-4395DC8F0734}" type="sibTrans" cxnId="{7B4F5F5A-70B3-482A-AD85-BC63815520D8}">
      <dgm:prSet/>
      <dgm:spPr/>
      <dgm:t>
        <a:bodyPr/>
        <a:lstStyle/>
        <a:p>
          <a:endParaRPr lang="en-US"/>
        </a:p>
      </dgm:t>
    </dgm:pt>
    <dgm:pt modelId="{63274F44-0A6C-4877-9326-95EE142974BD}" type="pres">
      <dgm:prSet presAssocID="{8028A326-A395-4894-91A8-C0AD89009564}" presName="Name0" presStyleCnt="0">
        <dgm:presLayoutVars>
          <dgm:dir/>
          <dgm:animLvl val="lvl"/>
          <dgm:resizeHandles val="exact"/>
        </dgm:presLayoutVars>
      </dgm:prSet>
      <dgm:spPr/>
    </dgm:pt>
    <dgm:pt modelId="{51038B81-F25A-4096-B9D7-AC6EA8CEE69A}" type="pres">
      <dgm:prSet presAssocID="{5C09E883-7EC0-4946-BE39-9D5BC0A417FE}" presName="Name8" presStyleCnt="0"/>
      <dgm:spPr>
        <a:sp3d prstMaterial="legacyWireframe"/>
      </dgm:spPr>
    </dgm:pt>
    <dgm:pt modelId="{6A08B1EB-9C2C-40A2-901C-CCD50EF03DFC}" type="pres">
      <dgm:prSet presAssocID="{5C09E883-7EC0-4946-BE39-9D5BC0A417FE}" presName="level" presStyleLbl="node1" presStyleIdx="0" presStyleCnt="5" custScaleX="405310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6D5F99E-399E-47A0-8298-EA18EAE5E079}" type="pres">
      <dgm:prSet presAssocID="{5C09E883-7EC0-4946-BE39-9D5BC0A417F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DE9A01-B099-42F8-AA0E-83B721CB18B2}" type="pres">
      <dgm:prSet presAssocID="{22454C57-AE37-4737-8B22-356DAC7BEBA4}" presName="Name8" presStyleCnt="0"/>
      <dgm:spPr>
        <a:sp3d prstMaterial="legacyWireframe"/>
      </dgm:spPr>
    </dgm:pt>
    <dgm:pt modelId="{AA880D0C-CC58-4720-AF05-40E990E30892}" type="pres">
      <dgm:prSet presAssocID="{22454C57-AE37-4737-8B22-356DAC7BEBA4}" presName="level" presStyleLbl="node1" presStyleIdx="1" presStyleCnt="5" custScaleX="20265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A05CF934-E8C8-44BB-B876-4D2073E9E715}" type="pres">
      <dgm:prSet presAssocID="{22454C57-AE37-4737-8B22-356DAC7BEBA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5A46057-5232-4CD4-81F8-BC7F31AB7048}" type="pres">
      <dgm:prSet presAssocID="{D711905F-A36C-440E-80FB-44A543850789}" presName="Name8" presStyleCnt="0"/>
      <dgm:spPr>
        <a:sp3d prstMaterial="legacyWireframe"/>
      </dgm:spPr>
    </dgm:pt>
    <dgm:pt modelId="{A3F68AD0-25C8-4DD6-A95B-3B564EECF1AA}" type="pres">
      <dgm:prSet presAssocID="{D711905F-A36C-440E-80FB-44A543850789}" presName="level" presStyleLbl="node1" presStyleIdx="2" presStyleCnt="5" custScaleX="135103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CD31DFC6-2079-4E48-913B-3B38B6E3917B}" type="pres">
      <dgm:prSet presAssocID="{D711905F-A36C-440E-80FB-44A54385078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DD1594E-0493-43C1-A21B-EC6D1EDA6804}" type="pres">
      <dgm:prSet presAssocID="{91411015-CF3B-44D2-AB40-EF511EA86CD0}" presName="Name8" presStyleCnt="0"/>
      <dgm:spPr>
        <a:sp3d prstMaterial="legacyWireframe"/>
      </dgm:spPr>
    </dgm:pt>
    <dgm:pt modelId="{4AADCC65-3521-4838-94E0-ADC28B97AB36}" type="pres">
      <dgm:prSet presAssocID="{91411015-CF3B-44D2-AB40-EF511EA86CD0}" presName="level" presStyleLbl="node1" presStyleIdx="3" presStyleCnt="5" custScaleX="99278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BBCF94E9-45F5-42A4-B4CE-DA4BDF53D752}" type="pres">
      <dgm:prSet presAssocID="{91411015-CF3B-44D2-AB40-EF511EA86C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E408FC7-BADF-4E58-B27C-A4D7D03CC4EC}" type="pres">
      <dgm:prSet presAssocID="{815848C6-3DD6-4829-AC5C-A6218EB20802}" presName="Name8" presStyleCnt="0"/>
      <dgm:spPr>
        <a:sp3d prstMaterial="legacyWireframe"/>
      </dgm:spPr>
    </dgm:pt>
    <dgm:pt modelId="{28978CA1-4D66-4F02-A933-995C69ACCCFB}" type="pres">
      <dgm:prSet presAssocID="{815848C6-3DD6-4829-AC5C-A6218EB20802}" presName="level" presStyleLbl="node1" presStyleIdx="4" presStyleCnt="5" custScaleX="61685">
        <dgm:presLayoutVars>
          <dgm:chMax val="1"/>
          <dgm:bulletEnabled val="1"/>
        </dgm:presLayoutVars>
      </dgm:prSet>
      <dgm:spPr>
        <a:prstGeom prst="cube">
          <a:avLst/>
        </a:prstGeom>
      </dgm:spPr>
    </dgm:pt>
    <dgm:pt modelId="{E95DA1C8-0D56-45D4-B04B-EC74939EFB28}" type="pres">
      <dgm:prSet presAssocID="{815848C6-3DD6-4829-AC5C-A6218EB2080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905DB16-827F-4C0F-B9C6-7EEA1627FBB2}" type="presOf" srcId="{22454C57-AE37-4737-8B22-356DAC7BEBA4}" destId="{A05CF934-E8C8-44BB-B876-4D2073E9E715}" srcOrd="1" destOrd="0" presId="urn:microsoft.com/office/officeart/2005/8/layout/pyramid1"/>
    <dgm:cxn modelId="{EC4BFA16-9B28-418C-9AF8-98EB9B89BAE5}" type="presOf" srcId="{D711905F-A36C-440E-80FB-44A543850789}" destId="{A3F68AD0-25C8-4DD6-A95B-3B564EECF1AA}" srcOrd="0" destOrd="0" presId="urn:microsoft.com/office/officeart/2005/8/layout/pyramid1"/>
    <dgm:cxn modelId="{1A011825-F29D-4729-84E8-CB44D7ABF64B}" type="presOf" srcId="{22454C57-AE37-4737-8B22-356DAC7BEBA4}" destId="{AA880D0C-CC58-4720-AF05-40E990E30892}" srcOrd="0" destOrd="0" presId="urn:microsoft.com/office/officeart/2005/8/layout/pyramid1"/>
    <dgm:cxn modelId="{43FCBF29-289F-4D37-87A0-5A68B306777E}" srcId="{8028A326-A395-4894-91A8-C0AD89009564}" destId="{815848C6-3DD6-4829-AC5C-A6218EB20802}" srcOrd="4" destOrd="0" parTransId="{92192D1F-9B57-49F2-BB08-D30D9B7DC1F1}" sibTransId="{435E01B3-4C1A-4D5E-BA85-FFDB687F4056}"/>
    <dgm:cxn modelId="{4D6EBF30-EED3-4A20-9E9A-65570E145923}" srcId="{8028A326-A395-4894-91A8-C0AD89009564}" destId="{22454C57-AE37-4737-8B22-356DAC7BEBA4}" srcOrd="1" destOrd="0" parTransId="{568CACEB-19D7-4A49-98BB-C6F06EE0AB00}" sibTransId="{5D19EE83-D85C-46EE-9C73-DEB37871AB3F}"/>
    <dgm:cxn modelId="{741DEA5B-07EE-4419-B3C2-41BA3EE10DC1}" srcId="{8028A326-A395-4894-91A8-C0AD89009564}" destId="{91411015-CF3B-44D2-AB40-EF511EA86CD0}" srcOrd="3" destOrd="0" parTransId="{A33D8848-98C4-421A-A98B-D79AC08D1CA6}" sibTransId="{42D855DA-CC5F-4D60-BD11-010B68BF297C}"/>
    <dgm:cxn modelId="{7B4F5F5A-70B3-482A-AD85-BC63815520D8}" srcId="{8028A326-A395-4894-91A8-C0AD89009564}" destId="{D711905F-A36C-440E-80FB-44A543850789}" srcOrd="2" destOrd="0" parTransId="{3B0D6743-7345-4A76-8EB7-986241E9C17B}" sibTransId="{67FFF585-F78F-40E7-BD5F-4395DC8F0734}"/>
    <dgm:cxn modelId="{46CCF389-23A3-464C-984D-A92A311AE68D}" type="presOf" srcId="{5C09E883-7EC0-4946-BE39-9D5BC0A417FE}" destId="{C6D5F99E-399E-47A0-8298-EA18EAE5E079}" srcOrd="1" destOrd="0" presId="urn:microsoft.com/office/officeart/2005/8/layout/pyramid1"/>
    <dgm:cxn modelId="{FCEEE38A-3C6A-4C1A-98BF-E5F0F6563ABF}" type="presOf" srcId="{5C09E883-7EC0-4946-BE39-9D5BC0A417FE}" destId="{6A08B1EB-9C2C-40A2-901C-CCD50EF03DFC}" srcOrd="0" destOrd="0" presId="urn:microsoft.com/office/officeart/2005/8/layout/pyramid1"/>
    <dgm:cxn modelId="{DB7AB68D-F31D-448D-AE44-EC70B1184D88}" type="presOf" srcId="{8028A326-A395-4894-91A8-C0AD89009564}" destId="{63274F44-0A6C-4877-9326-95EE142974BD}" srcOrd="0" destOrd="0" presId="urn:microsoft.com/office/officeart/2005/8/layout/pyramid1"/>
    <dgm:cxn modelId="{97B4EF97-3248-443B-8190-C0876D44AF1A}" type="presOf" srcId="{D711905F-A36C-440E-80FB-44A543850789}" destId="{CD31DFC6-2079-4E48-913B-3B38B6E3917B}" srcOrd="1" destOrd="0" presId="urn:microsoft.com/office/officeart/2005/8/layout/pyramid1"/>
    <dgm:cxn modelId="{0919EF9D-DA31-492A-BC08-D8D3B368C84A}" type="presOf" srcId="{815848C6-3DD6-4829-AC5C-A6218EB20802}" destId="{28978CA1-4D66-4F02-A933-995C69ACCCFB}" srcOrd="0" destOrd="0" presId="urn:microsoft.com/office/officeart/2005/8/layout/pyramid1"/>
    <dgm:cxn modelId="{7B69F49F-893D-4232-9489-9130D156642C}" srcId="{8028A326-A395-4894-91A8-C0AD89009564}" destId="{5C09E883-7EC0-4946-BE39-9D5BC0A417FE}" srcOrd="0" destOrd="0" parTransId="{5965438D-20EB-479B-8BE8-20E921F46DD3}" sibTransId="{ACED95FF-7612-4AF6-B34E-1886A587228E}"/>
    <dgm:cxn modelId="{CD0C31A3-62B0-43D4-92F2-937F492D6A65}" type="presOf" srcId="{815848C6-3DD6-4829-AC5C-A6218EB20802}" destId="{E95DA1C8-0D56-45D4-B04B-EC74939EFB28}" srcOrd="1" destOrd="0" presId="urn:microsoft.com/office/officeart/2005/8/layout/pyramid1"/>
    <dgm:cxn modelId="{472C38B7-E858-4EAD-8AC9-1F2AF5ABF898}" type="presOf" srcId="{91411015-CF3B-44D2-AB40-EF511EA86CD0}" destId="{4AADCC65-3521-4838-94E0-ADC28B97AB36}" srcOrd="0" destOrd="0" presId="urn:microsoft.com/office/officeart/2005/8/layout/pyramid1"/>
    <dgm:cxn modelId="{61019FC7-BE4C-4D7C-9CC4-1866FDEC80B1}" type="presOf" srcId="{91411015-CF3B-44D2-AB40-EF511EA86CD0}" destId="{BBCF94E9-45F5-42A4-B4CE-DA4BDF53D752}" srcOrd="1" destOrd="0" presId="urn:microsoft.com/office/officeart/2005/8/layout/pyramid1"/>
    <dgm:cxn modelId="{597C893B-20E4-44F3-A1A0-74F41963B816}" type="presParOf" srcId="{63274F44-0A6C-4877-9326-95EE142974BD}" destId="{51038B81-F25A-4096-B9D7-AC6EA8CEE69A}" srcOrd="0" destOrd="0" presId="urn:microsoft.com/office/officeart/2005/8/layout/pyramid1"/>
    <dgm:cxn modelId="{4782DB6A-C0DE-495F-A4A4-3619417CBEB0}" type="presParOf" srcId="{51038B81-F25A-4096-B9D7-AC6EA8CEE69A}" destId="{6A08B1EB-9C2C-40A2-901C-CCD50EF03DFC}" srcOrd="0" destOrd="0" presId="urn:microsoft.com/office/officeart/2005/8/layout/pyramid1"/>
    <dgm:cxn modelId="{3DA3EB5F-DD21-4F7A-9F3C-171ABA80C6B6}" type="presParOf" srcId="{51038B81-F25A-4096-B9D7-AC6EA8CEE69A}" destId="{C6D5F99E-399E-47A0-8298-EA18EAE5E079}" srcOrd="1" destOrd="0" presId="urn:microsoft.com/office/officeart/2005/8/layout/pyramid1"/>
    <dgm:cxn modelId="{607501B3-6EDB-432C-B1BC-EDCD76CD37B9}" type="presParOf" srcId="{63274F44-0A6C-4877-9326-95EE142974BD}" destId="{2EDE9A01-B099-42F8-AA0E-83B721CB18B2}" srcOrd="1" destOrd="0" presId="urn:microsoft.com/office/officeart/2005/8/layout/pyramid1"/>
    <dgm:cxn modelId="{8AEEFA1E-C953-47F0-9EA5-10E69A55FC64}" type="presParOf" srcId="{2EDE9A01-B099-42F8-AA0E-83B721CB18B2}" destId="{AA880D0C-CC58-4720-AF05-40E990E30892}" srcOrd="0" destOrd="0" presId="urn:microsoft.com/office/officeart/2005/8/layout/pyramid1"/>
    <dgm:cxn modelId="{93D7BE9C-79BB-4340-8DB7-6C2DD4B0E678}" type="presParOf" srcId="{2EDE9A01-B099-42F8-AA0E-83B721CB18B2}" destId="{A05CF934-E8C8-44BB-B876-4D2073E9E715}" srcOrd="1" destOrd="0" presId="urn:microsoft.com/office/officeart/2005/8/layout/pyramid1"/>
    <dgm:cxn modelId="{485CADBE-B120-46CC-A683-F1345E523021}" type="presParOf" srcId="{63274F44-0A6C-4877-9326-95EE142974BD}" destId="{C5A46057-5232-4CD4-81F8-BC7F31AB7048}" srcOrd="2" destOrd="0" presId="urn:microsoft.com/office/officeart/2005/8/layout/pyramid1"/>
    <dgm:cxn modelId="{867CD951-62F5-4107-973E-A32425ABB33B}" type="presParOf" srcId="{C5A46057-5232-4CD4-81F8-BC7F31AB7048}" destId="{A3F68AD0-25C8-4DD6-A95B-3B564EECF1AA}" srcOrd="0" destOrd="0" presId="urn:microsoft.com/office/officeart/2005/8/layout/pyramid1"/>
    <dgm:cxn modelId="{6D1BD462-EBF9-4981-B691-3B2F0E331DCD}" type="presParOf" srcId="{C5A46057-5232-4CD4-81F8-BC7F31AB7048}" destId="{CD31DFC6-2079-4E48-913B-3B38B6E3917B}" srcOrd="1" destOrd="0" presId="urn:microsoft.com/office/officeart/2005/8/layout/pyramid1"/>
    <dgm:cxn modelId="{2FB8D90A-C431-4445-B6B8-1458B9D846EF}" type="presParOf" srcId="{63274F44-0A6C-4877-9326-95EE142974BD}" destId="{6DD1594E-0493-43C1-A21B-EC6D1EDA6804}" srcOrd="3" destOrd="0" presId="urn:microsoft.com/office/officeart/2005/8/layout/pyramid1"/>
    <dgm:cxn modelId="{6AE303AC-891C-4F66-80D1-B8B437F37365}" type="presParOf" srcId="{6DD1594E-0493-43C1-A21B-EC6D1EDA6804}" destId="{4AADCC65-3521-4838-94E0-ADC28B97AB36}" srcOrd="0" destOrd="0" presId="urn:microsoft.com/office/officeart/2005/8/layout/pyramid1"/>
    <dgm:cxn modelId="{CCA57FDF-6133-4BE8-A591-210C3836CB3C}" type="presParOf" srcId="{6DD1594E-0493-43C1-A21B-EC6D1EDA6804}" destId="{BBCF94E9-45F5-42A4-B4CE-DA4BDF53D752}" srcOrd="1" destOrd="0" presId="urn:microsoft.com/office/officeart/2005/8/layout/pyramid1"/>
    <dgm:cxn modelId="{E7BA4F3D-1AD4-4D73-9D43-9A63C2F09E57}" type="presParOf" srcId="{63274F44-0A6C-4877-9326-95EE142974BD}" destId="{3E408FC7-BADF-4E58-B27C-A4D7D03CC4EC}" srcOrd="4" destOrd="0" presId="urn:microsoft.com/office/officeart/2005/8/layout/pyramid1"/>
    <dgm:cxn modelId="{E96EBE6D-7019-48B9-8854-B3C0AF371AB5}" type="presParOf" srcId="{3E408FC7-BADF-4E58-B27C-A4D7D03CC4EC}" destId="{28978CA1-4D66-4F02-A933-995C69ACCCFB}" srcOrd="0" destOrd="0" presId="urn:microsoft.com/office/officeart/2005/8/layout/pyramid1"/>
    <dgm:cxn modelId="{72161729-EF1B-488A-8C02-86DE2914FC36}" type="presParOf" srcId="{3E408FC7-BADF-4E58-B27C-A4D7D03CC4EC}" destId="{E95DA1C8-0D56-45D4-B04B-EC74939EFB28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167D5-697B-452C-B920-7A806260A174}">
      <dsp:nvSpPr>
        <dsp:cNvPr id="0" name=""/>
        <dsp:cNvSpPr/>
      </dsp:nvSpPr>
      <dsp:spPr>
        <a:xfrm>
          <a:off x="1214341" y="0"/>
          <a:ext cx="2522593" cy="504207"/>
        </a:xfrm>
        <a:prstGeom prst="cub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PReLU</a:t>
          </a:r>
        </a:p>
      </dsp:txBody>
      <dsp:txXfrm>
        <a:off x="1214341" y="0"/>
        <a:ext cx="2522593" cy="504207"/>
      </dsp:txXfrm>
    </dsp:sp>
    <dsp:sp modelId="{6A08B1EB-9C2C-40A2-901C-CCD50EF03DFC}">
      <dsp:nvSpPr>
        <dsp:cNvPr id="0" name=""/>
        <dsp:cNvSpPr/>
      </dsp:nvSpPr>
      <dsp:spPr>
        <a:xfrm>
          <a:off x="1214341" y="504207"/>
          <a:ext cx="2522593" cy="504207"/>
        </a:xfrm>
        <a:prstGeom prst="cub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sp:txBody>
      <dsp:txXfrm>
        <a:off x="1655795" y="504207"/>
        <a:ext cx="1639685" cy="504207"/>
      </dsp:txXfrm>
    </dsp:sp>
    <dsp:sp modelId="{AA880D0C-CC58-4720-AF05-40E990E30892}">
      <dsp:nvSpPr>
        <dsp:cNvPr id="0" name=""/>
        <dsp:cNvSpPr/>
      </dsp:nvSpPr>
      <dsp:spPr>
        <a:xfrm>
          <a:off x="1214337" y="1008415"/>
          <a:ext cx="2522601" cy="504207"/>
        </a:xfrm>
        <a:prstGeom prst="cube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sp:txBody>
      <dsp:txXfrm>
        <a:off x="1655793" y="1008415"/>
        <a:ext cx="1639690" cy="504207"/>
      </dsp:txXfrm>
    </dsp:sp>
    <dsp:sp modelId="{A3F68AD0-25C8-4DD6-A95B-3B564EECF1AA}">
      <dsp:nvSpPr>
        <dsp:cNvPr id="0" name=""/>
        <dsp:cNvSpPr/>
      </dsp:nvSpPr>
      <dsp:spPr>
        <a:xfrm>
          <a:off x="1217750" y="1512622"/>
          <a:ext cx="2515776" cy="504207"/>
        </a:xfrm>
        <a:prstGeom prst="cub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sp:txBody>
      <dsp:txXfrm>
        <a:off x="1658011" y="1512622"/>
        <a:ext cx="1635254" cy="504207"/>
      </dsp:txXfrm>
    </dsp:sp>
    <dsp:sp modelId="{4AADCC65-3521-4838-94E0-ADC28B97AB36}">
      <dsp:nvSpPr>
        <dsp:cNvPr id="0" name=""/>
        <dsp:cNvSpPr/>
      </dsp:nvSpPr>
      <dsp:spPr>
        <a:xfrm>
          <a:off x="1233548" y="2016830"/>
          <a:ext cx="2484179" cy="504207"/>
        </a:xfrm>
        <a:prstGeom prst="cub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sp:txBody>
      <dsp:txXfrm>
        <a:off x="1668280" y="2016830"/>
        <a:ext cx="1614716" cy="504207"/>
      </dsp:txXfrm>
    </dsp:sp>
    <dsp:sp modelId="{28978CA1-4D66-4F02-A933-995C69ACCCFB}">
      <dsp:nvSpPr>
        <dsp:cNvPr id="0" name=""/>
        <dsp:cNvSpPr/>
      </dsp:nvSpPr>
      <dsp:spPr>
        <a:xfrm>
          <a:off x="735116" y="2521038"/>
          <a:ext cx="3481044" cy="504207"/>
        </a:xfrm>
        <a:prstGeom prst="cube">
          <a:avLst/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Conv2D+Stride</a:t>
          </a:r>
        </a:p>
      </dsp:txBody>
      <dsp:txXfrm>
        <a:off x="1344298" y="2521038"/>
        <a:ext cx="2262679" cy="504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167D5-697B-452C-B920-7A806260A174}">
      <dsp:nvSpPr>
        <dsp:cNvPr id="0" name=""/>
        <dsp:cNvSpPr/>
      </dsp:nvSpPr>
      <dsp:spPr>
        <a:xfrm>
          <a:off x="1214341" y="0"/>
          <a:ext cx="2522593" cy="504207"/>
        </a:xfrm>
        <a:prstGeom prst="cub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PReLU</a:t>
          </a:r>
        </a:p>
      </dsp:txBody>
      <dsp:txXfrm>
        <a:off x="1214341" y="0"/>
        <a:ext cx="2522593" cy="504207"/>
      </dsp:txXfrm>
    </dsp:sp>
    <dsp:sp modelId="{6A08B1EB-9C2C-40A2-901C-CCD50EF03DFC}">
      <dsp:nvSpPr>
        <dsp:cNvPr id="0" name=""/>
        <dsp:cNvSpPr/>
      </dsp:nvSpPr>
      <dsp:spPr>
        <a:xfrm>
          <a:off x="1214341" y="504207"/>
          <a:ext cx="2522593" cy="504207"/>
        </a:xfrm>
        <a:prstGeom prst="cub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sp:txBody>
      <dsp:txXfrm>
        <a:off x="1655795" y="504207"/>
        <a:ext cx="1639685" cy="504207"/>
      </dsp:txXfrm>
    </dsp:sp>
    <dsp:sp modelId="{AA880D0C-CC58-4720-AF05-40E990E30892}">
      <dsp:nvSpPr>
        <dsp:cNvPr id="0" name=""/>
        <dsp:cNvSpPr/>
      </dsp:nvSpPr>
      <dsp:spPr>
        <a:xfrm>
          <a:off x="1214337" y="1008415"/>
          <a:ext cx="2522601" cy="504207"/>
        </a:xfrm>
        <a:prstGeom prst="cube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sp:txBody>
      <dsp:txXfrm>
        <a:off x="1655793" y="1008415"/>
        <a:ext cx="1639690" cy="504207"/>
      </dsp:txXfrm>
    </dsp:sp>
    <dsp:sp modelId="{A3F68AD0-25C8-4DD6-A95B-3B564EECF1AA}">
      <dsp:nvSpPr>
        <dsp:cNvPr id="0" name=""/>
        <dsp:cNvSpPr/>
      </dsp:nvSpPr>
      <dsp:spPr>
        <a:xfrm>
          <a:off x="1217750" y="1512622"/>
          <a:ext cx="2515776" cy="504207"/>
        </a:xfrm>
        <a:prstGeom prst="cub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sp:txBody>
      <dsp:txXfrm>
        <a:off x="1658011" y="1512622"/>
        <a:ext cx="1635254" cy="504207"/>
      </dsp:txXfrm>
    </dsp:sp>
    <dsp:sp modelId="{4AADCC65-3521-4838-94E0-ADC28B97AB36}">
      <dsp:nvSpPr>
        <dsp:cNvPr id="0" name=""/>
        <dsp:cNvSpPr/>
      </dsp:nvSpPr>
      <dsp:spPr>
        <a:xfrm>
          <a:off x="1233548" y="2016830"/>
          <a:ext cx="2484179" cy="504207"/>
        </a:xfrm>
        <a:prstGeom prst="cub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sp:txBody>
      <dsp:txXfrm>
        <a:off x="1668280" y="2016830"/>
        <a:ext cx="1614716" cy="504207"/>
      </dsp:txXfrm>
    </dsp:sp>
    <dsp:sp modelId="{28978CA1-4D66-4F02-A933-995C69ACCCFB}">
      <dsp:nvSpPr>
        <dsp:cNvPr id="0" name=""/>
        <dsp:cNvSpPr/>
      </dsp:nvSpPr>
      <dsp:spPr>
        <a:xfrm>
          <a:off x="735116" y="2521038"/>
          <a:ext cx="3481044" cy="504207"/>
        </a:xfrm>
        <a:prstGeom prst="cube">
          <a:avLst/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Conv2D+Stride</a:t>
          </a:r>
        </a:p>
      </dsp:txBody>
      <dsp:txXfrm>
        <a:off x="1344298" y="2521038"/>
        <a:ext cx="2262679" cy="5042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8B1EB-9C2C-40A2-901C-CCD50EF03DFC}">
      <dsp:nvSpPr>
        <dsp:cNvPr id="0" name=""/>
        <dsp:cNvSpPr/>
      </dsp:nvSpPr>
      <dsp:spPr>
        <a:xfrm>
          <a:off x="348237" y="0"/>
          <a:ext cx="2981185" cy="587860"/>
        </a:xfrm>
        <a:prstGeom prst="cub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sp:txBody>
      <dsp:txXfrm>
        <a:off x="348237" y="0"/>
        <a:ext cx="2981185" cy="587860"/>
      </dsp:txXfrm>
    </dsp:sp>
    <dsp:sp modelId="{AA880D0C-CC58-4720-AF05-40E990E30892}">
      <dsp:nvSpPr>
        <dsp:cNvPr id="0" name=""/>
        <dsp:cNvSpPr/>
      </dsp:nvSpPr>
      <dsp:spPr>
        <a:xfrm>
          <a:off x="348237" y="587859"/>
          <a:ext cx="2981185" cy="587860"/>
        </a:xfrm>
        <a:prstGeom prst="cub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sp:txBody>
      <dsp:txXfrm>
        <a:off x="869945" y="587859"/>
        <a:ext cx="1937770" cy="587860"/>
      </dsp:txXfrm>
    </dsp:sp>
    <dsp:sp modelId="{A3F68AD0-25C8-4DD6-A95B-3B564EECF1AA}">
      <dsp:nvSpPr>
        <dsp:cNvPr id="0" name=""/>
        <dsp:cNvSpPr/>
      </dsp:nvSpPr>
      <dsp:spPr>
        <a:xfrm>
          <a:off x="348241" y="1175719"/>
          <a:ext cx="2981178" cy="587860"/>
        </a:xfrm>
        <a:prstGeom prst="cube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sp:txBody>
      <dsp:txXfrm>
        <a:off x="869947" y="1175719"/>
        <a:ext cx="1937765" cy="587860"/>
      </dsp:txXfrm>
    </dsp:sp>
    <dsp:sp modelId="{4AADCC65-3521-4838-94E0-ADC28B97AB36}">
      <dsp:nvSpPr>
        <dsp:cNvPr id="0" name=""/>
        <dsp:cNvSpPr/>
      </dsp:nvSpPr>
      <dsp:spPr>
        <a:xfrm>
          <a:off x="378387" y="1763580"/>
          <a:ext cx="2920886" cy="587860"/>
        </a:xfrm>
        <a:prstGeom prst="cube">
          <a:avLst/>
        </a:prstGeom>
        <a:solidFill>
          <a:srgbClr val="FA8AED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sp:txBody>
      <dsp:txXfrm>
        <a:off x="889542" y="1763580"/>
        <a:ext cx="1898576" cy="587860"/>
      </dsp:txXfrm>
    </dsp:sp>
    <dsp:sp modelId="{28978CA1-4D66-4F02-A933-995C69ACCCFB}">
      <dsp:nvSpPr>
        <dsp:cNvPr id="0" name=""/>
        <dsp:cNvSpPr/>
      </dsp:nvSpPr>
      <dsp:spPr>
        <a:xfrm>
          <a:off x="704547" y="2351440"/>
          <a:ext cx="2268565" cy="587860"/>
        </a:xfrm>
        <a:prstGeom prst="cube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sp:txBody>
      <dsp:txXfrm>
        <a:off x="1101546" y="2351440"/>
        <a:ext cx="1474567" cy="5878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8B1EB-9C2C-40A2-901C-CCD50EF03DFC}">
      <dsp:nvSpPr>
        <dsp:cNvPr id="0" name=""/>
        <dsp:cNvSpPr/>
      </dsp:nvSpPr>
      <dsp:spPr>
        <a:xfrm>
          <a:off x="348237" y="0"/>
          <a:ext cx="2981185" cy="587860"/>
        </a:xfrm>
        <a:prstGeom prst="cub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sp:txBody>
      <dsp:txXfrm>
        <a:off x="348237" y="0"/>
        <a:ext cx="2981185" cy="587860"/>
      </dsp:txXfrm>
    </dsp:sp>
    <dsp:sp modelId="{AA880D0C-CC58-4720-AF05-40E990E30892}">
      <dsp:nvSpPr>
        <dsp:cNvPr id="0" name=""/>
        <dsp:cNvSpPr/>
      </dsp:nvSpPr>
      <dsp:spPr>
        <a:xfrm>
          <a:off x="348237" y="587859"/>
          <a:ext cx="2981185" cy="587860"/>
        </a:xfrm>
        <a:prstGeom prst="cub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sp:txBody>
      <dsp:txXfrm>
        <a:off x="869945" y="587859"/>
        <a:ext cx="1937770" cy="587860"/>
      </dsp:txXfrm>
    </dsp:sp>
    <dsp:sp modelId="{A3F68AD0-25C8-4DD6-A95B-3B564EECF1AA}">
      <dsp:nvSpPr>
        <dsp:cNvPr id="0" name=""/>
        <dsp:cNvSpPr/>
      </dsp:nvSpPr>
      <dsp:spPr>
        <a:xfrm>
          <a:off x="348241" y="1175719"/>
          <a:ext cx="2981178" cy="587860"/>
        </a:xfrm>
        <a:prstGeom prst="cube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sp:txBody>
      <dsp:txXfrm>
        <a:off x="869947" y="1175719"/>
        <a:ext cx="1937765" cy="587860"/>
      </dsp:txXfrm>
    </dsp:sp>
    <dsp:sp modelId="{4AADCC65-3521-4838-94E0-ADC28B97AB36}">
      <dsp:nvSpPr>
        <dsp:cNvPr id="0" name=""/>
        <dsp:cNvSpPr/>
      </dsp:nvSpPr>
      <dsp:spPr>
        <a:xfrm>
          <a:off x="378387" y="1763580"/>
          <a:ext cx="2920886" cy="587860"/>
        </a:xfrm>
        <a:prstGeom prst="cube">
          <a:avLst/>
        </a:prstGeom>
        <a:solidFill>
          <a:srgbClr val="FA8AED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sp:txBody>
      <dsp:txXfrm>
        <a:off x="889542" y="1763580"/>
        <a:ext cx="1898576" cy="587860"/>
      </dsp:txXfrm>
    </dsp:sp>
    <dsp:sp modelId="{28978CA1-4D66-4F02-A933-995C69ACCCFB}">
      <dsp:nvSpPr>
        <dsp:cNvPr id="0" name=""/>
        <dsp:cNvSpPr/>
      </dsp:nvSpPr>
      <dsp:spPr>
        <a:xfrm>
          <a:off x="704547" y="2351440"/>
          <a:ext cx="2268565" cy="587860"/>
        </a:xfrm>
        <a:prstGeom prst="cube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sp:txBody>
      <dsp:txXfrm>
        <a:off x="1101546" y="2351440"/>
        <a:ext cx="1474567" cy="5878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8B1EB-9C2C-40A2-901C-CCD50EF03DFC}">
      <dsp:nvSpPr>
        <dsp:cNvPr id="0" name=""/>
        <dsp:cNvSpPr/>
      </dsp:nvSpPr>
      <dsp:spPr>
        <a:xfrm>
          <a:off x="348237" y="0"/>
          <a:ext cx="2981185" cy="587860"/>
        </a:xfrm>
        <a:prstGeom prst="cub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sp:txBody>
      <dsp:txXfrm>
        <a:off x="348237" y="0"/>
        <a:ext cx="2981185" cy="587860"/>
      </dsp:txXfrm>
    </dsp:sp>
    <dsp:sp modelId="{AA880D0C-CC58-4720-AF05-40E990E30892}">
      <dsp:nvSpPr>
        <dsp:cNvPr id="0" name=""/>
        <dsp:cNvSpPr/>
      </dsp:nvSpPr>
      <dsp:spPr>
        <a:xfrm>
          <a:off x="348237" y="587859"/>
          <a:ext cx="2981185" cy="587860"/>
        </a:xfrm>
        <a:prstGeom prst="cub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sp:txBody>
      <dsp:txXfrm>
        <a:off x="869945" y="587859"/>
        <a:ext cx="1937770" cy="587860"/>
      </dsp:txXfrm>
    </dsp:sp>
    <dsp:sp modelId="{A3F68AD0-25C8-4DD6-A95B-3B564EECF1AA}">
      <dsp:nvSpPr>
        <dsp:cNvPr id="0" name=""/>
        <dsp:cNvSpPr/>
      </dsp:nvSpPr>
      <dsp:spPr>
        <a:xfrm>
          <a:off x="348241" y="1175719"/>
          <a:ext cx="2981178" cy="587860"/>
        </a:xfrm>
        <a:prstGeom prst="cube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sp:txBody>
      <dsp:txXfrm>
        <a:off x="869947" y="1175719"/>
        <a:ext cx="1937765" cy="587860"/>
      </dsp:txXfrm>
    </dsp:sp>
    <dsp:sp modelId="{4AADCC65-3521-4838-94E0-ADC28B97AB36}">
      <dsp:nvSpPr>
        <dsp:cNvPr id="0" name=""/>
        <dsp:cNvSpPr/>
      </dsp:nvSpPr>
      <dsp:spPr>
        <a:xfrm>
          <a:off x="378387" y="1763580"/>
          <a:ext cx="2920886" cy="587860"/>
        </a:xfrm>
        <a:prstGeom prst="cube">
          <a:avLst/>
        </a:prstGeom>
        <a:solidFill>
          <a:srgbClr val="FA8AED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sp:txBody>
      <dsp:txXfrm>
        <a:off x="889542" y="1763580"/>
        <a:ext cx="1898576" cy="587860"/>
      </dsp:txXfrm>
    </dsp:sp>
    <dsp:sp modelId="{28978CA1-4D66-4F02-A933-995C69ACCCFB}">
      <dsp:nvSpPr>
        <dsp:cNvPr id="0" name=""/>
        <dsp:cNvSpPr/>
      </dsp:nvSpPr>
      <dsp:spPr>
        <a:xfrm>
          <a:off x="704547" y="2351440"/>
          <a:ext cx="2268565" cy="587860"/>
        </a:xfrm>
        <a:prstGeom prst="cube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sp:txBody>
      <dsp:txXfrm>
        <a:off x="1101546" y="2351440"/>
        <a:ext cx="1474567" cy="5878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8B1EB-9C2C-40A2-901C-CCD50EF03DFC}">
      <dsp:nvSpPr>
        <dsp:cNvPr id="0" name=""/>
        <dsp:cNvSpPr/>
      </dsp:nvSpPr>
      <dsp:spPr>
        <a:xfrm>
          <a:off x="348237" y="0"/>
          <a:ext cx="2981185" cy="587860"/>
        </a:xfrm>
        <a:prstGeom prst="cub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sp:txBody>
      <dsp:txXfrm>
        <a:off x="348237" y="0"/>
        <a:ext cx="2981185" cy="587860"/>
      </dsp:txXfrm>
    </dsp:sp>
    <dsp:sp modelId="{AA880D0C-CC58-4720-AF05-40E990E30892}">
      <dsp:nvSpPr>
        <dsp:cNvPr id="0" name=""/>
        <dsp:cNvSpPr/>
      </dsp:nvSpPr>
      <dsp:spPr>
        <a:xfrm>
          <a:off x="348237" y="587859"/>
          <a:ext cx="2981185" cy="587860"/>
        </a:xfrm>
        <a:prstGeom prst="cub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sp:txBody>
      <dsp:txXfrm>
        <a:off x="869945" y="587859"/>
        <a:ext cx="1937770" cy="587860"/>
      </dsp:txXfrm>
    </dsp:sp>
    <dsp:sp modelId="{A3F68AD0-25C8-4DD6-A95B-3B564EECF1AA}">
      <dsp:nvSpPr>
        <dsp:cNvPr id="0" name=""/>
        <dsp:cNvSpPr/>
      </dsp:nvSpPr>
      <dsp:spPr>
        <a:xfrm>
          <a:off x="348241" y="1175719"/>
          <a:ext cx="2981178" cy="587860"/>
        </a:xfrm>
        <a:prstGeom prst="cube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sp:txBody>
      <dsp:txXfrm>
        <a:off x="869947" y="1175719"/>
        <a:ext cx="1937765" cy="587860"/>
      </dsp:txXfrm>
    </dsp:sp>
    <dsp:sp modelId="{4AADCC65-3521-4838-94E0-ADC28B97AB36}">
      <dsp:nvSpPr>
        <dsp:cNvPr id="0" name=""/>
        <dsp:cNvSpPr/>
      </dsp:nvSpPr>
      <dsp:spPr>
        <a:xfrm>
          <a:off x="378387" y="1763580"/>
          <a:ext cx="2920886" cy="587860"/>
        </a:xfrm>
        <a:prstGeom prst="cube">
          <a:avLst/>
        </a:prstGeom>
        <a:solidFill>
          <a:srgbClr val="FA8AED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sp:txBody>
      <dsp:txXfrm>
        <a:off x="889542" y="1763580"/>
        <a:ext cx="1898576" cy="587860"/>
      </dsp:txXfrm>
    </dsp:sp>
    <dsp:sp modelId="{28978CA1-4D66-4F02-A933-995C69ACCCFB}">
      <dsp:nvSpPr>
        <dsp:cNvPr id="0" name=""/>
        <dsp:cNvSpPr/>
      </dsp:nvSpPr>
      <dsp:spPr>
        <a:xfrm>
          <a:off x="704547" y="2351440"/>
          <a:ext cx="2268565" cy="587860"/>
        </a:xfrm>
        <a:prstGeom prst="cube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sp:txBody>
      <dsp:txXfrm>
        <a:off x="1101546" y="2351440"/>
        <a:ext cx="1474567" cy="5878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8B1EB-9C2C-40A2-901C-CCD50EF03DFC}">
      <dsp:nvSpPr>
        <dsp:cNvPr id="0" name=""/>
        <dsp:cNvSpPr/>
      </dsp:nvSpPr>
      <dsp:spPr>
        <a:xfrm>
          <a:off x="348237" y="0"/>
          <a:ext cx="2981185" cy="587860"/>
        </a:xfrm>
        <a:prstGeom prst="cub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sp:txBody>
      <dsp:txXfrm>
        <a:off x="348237" y="0"/>
        <a:ext cx="2981185" cy="587860"/>
      </dsp:txXfrm>
    </dsp:sp>
    <dsp:sp modelId="{AA880D0C-CC58-4720-AF05-40E990E30892}">
      <dsp:nvSpPr>
        <dsp:cNvPr id="0" name=""/>
        <dsp:cNvSpPr/>
      </dsp:nvSpPr>
      <dsp:spPr>
        <a:xfrm>
          <a:off x="348237" y="587859"/>
          <a:ext cx="2981185" cy="587860"/>
        </a:xfrm>
        <a:prstGeom prst="cub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sp:txBody>
      <dsp:txXfrm>
        <a:off x="869945" y="587859"/>
        <a:ext cx="1937770" cy="587860"/>
      </dsp:txXfrm>
    </dsp:sp>
    <dsp:sp modelId="{A3F68AD0-25C8-4DD6-A95B-3B564EECF1AA}">
      <dsp:nvSpPr>
        <dsp:cNvPr id="0" name=""/>
        <dsp:cNvSpPr/>
      </dsp:nvSpPr>
      <dsp:spPr>
        <a:xfrm>
          <a:off x="348241" y="1175719"/>
          <a:ext cx="2981178" cy="587860"/>
        </a:xfrm>
        <a:prstGeom prst="cube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sp:txBody>
      <dsp:txXfrm>
        <a:off x="869947" y="1175719"/>
        <a:ext cx="1937765" cy="587860"/>
      </dsp:txXfrm>
    </dsp:sp>
    <dsp:sp modelId="{4AADCC65-3521-4838-94E0-ADC28B97AB36}">
      <dsp:nvSpPr>
        <dsp:cNvPr id="0" name=""/>
        <dsp:cNvSpPr/>
      </dsp:nvSpPr>
      <dsp:spPr>
        <a:xfrm>
          <a:off x="378387" y="1763580"/>
          <a:ext cx="2920886" cy="587860"/>
        </a:xfrm>
        <a:prstGeom prst="cube">
          <a:avLst/>
        </a:prstGeom>
        <a:solidFill>
          <a:srgbClr val="FA8AED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sp:txBody>
      <dsp:txXfrm>
        <a:off x="889542" y="1763580"/>
        <a:ext cx="1898576" cy="587860"/>
      </dsp:txXfrm>
    </dsp:sp>
    <dsp:sp modelId="{28978CA1-4D66-4F02-A933-995C69ACCCFB}">
      <dsp:nvSpPr>
        <dsp:cNvPr id="0" name=""/>
        <dsp:cNvSpPr/>
      </dsp:nvSpPr>
      <dsp:spPr>
        <a:xfrm>
          <a:off x="704547" y="2351440"/>
          <a:ext cx="2268565" cy="587860"/>
        </a:xfrm>
        <a:prstGeom prst="cube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sp:txBody>
      <dsp:txXfrm>
        <a:off x="1101546" y="2351440"/>
        <a:ext cx="1474567" cy="5878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8B1EB-9C2C-40A2-901C-CCD50EF03DFC}">
      <dsp:nvSpPr>
        <dsp:cNvPr id="0" name=""/>
        <dsp:cNvSpPr/>
      </dsp:nvSpPr>
      <dsp:spPr>
        <a:xfrm>
          <a:off x="348237" y="0"/>
          <a:ext cx="2981185" cy="587860"/>
        </a:xfrm>
        <a:prstGeom prst="cub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sp:txBody>
      <dsp:txXfrm>
        <a:off x="348237" y="0"/>
        <a:ext cx="2981185" cy="587860"/>
      </dsp:txXfrm>
    </dsp:sp>
    <dsp:sp modelId="{AA880D0C-CC58-4720-AF05-40E990E30892}">
      <dsp:nvSpPr>
        <dsp:cNvPr id="0" name=""/>
        <dsp:cNvSpPr/>
      </dsp:nvSpPr>
      <dsp:spPr>
        <a:xfrm>
          <a:off x="348237" y="587859"/>
          <a:ext cx="2981185" cy="587860"/>
        </a:xfrm>
        <a:prstGeom prst="cub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sp:txBody>
      <dsp:txXfrm>
        <a:off x="869945" y="587859"/>
        <a:ext cx="1937770" cy="587860"/>
      </dsp:txXfrm>
    </dsp:sp>
    <dsp:sp modelId="{A3F68AD0-25C8-4DD6-A95B-3B564EECF1AA}">
      <dsp:nvSpPr>
        <dsp:cNvPr id="0" name=""/>
        <dsp:cNvSpPr/>
      </dsp:nvSpPr>
      <dsp:spPr>
        <a:xfrm>
          <a:off x="348241" y="1175719"/>
          <a:ext cx="2981178" cy="587860"/>
        </a:xfrm>
        <a:prstGeom prst="cube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sp:txBody>
      <dsp:txXfrm>
        <a:off x="869947" y="1175719"/>
        <a:ext cx="1937765" cy="587860"/>
      </dsp:txXfrm>
    </dsp:sp>
    <dsp:sp modelId="{4AADCC65-3521-4838-94E0-ADC28B97AB36}">
      <dsp:nvSpPr>
        <dsp:cNvPr id="0" name=""/>
        <dsp:cNvSpPr/>
      </dsp:nvSpPr>
      <dsp:spPr>
        <a:xfrm>
          <a:off x="378387" y="1763580"/>
          <a:ext cx="2920886" cy="587860"/>
        </a:xfrm>
        <a:prstGeom prst="cube">
          <a:avLst/>
        </a:prstGeom>
        <a:solidFill>
          <a:srgbClr val="FA8AED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sp:txBody>
      <dsp:txXfrm>
        <a:off x="889542" y="1763580"/>
        <a:ext cx="1898576" cy="587860"/>
      </dsp:txXfrm>
    </dsp:sp>
    <dsp:sp modelId="{28978CA1-4D66-4F02-A933-995C69ACCCFB}">
      <dsp:nvSpPr>
        <dsp:cNvPr id="0" name=""/>
        <dsp:cNvSpPr/>
      </dsp:nvSpPr>
      <dsp:spPr>
        <a:xfrm>
          <a:off x="704547" y="2351440"/>
          <a:ext cx="2268565" cy="587860"/>
        </a:xfrm>
        <a:prstGeom prst="cube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sp:txBody>
      <dsp:txXfrm>
        <a:off x="1101546" y="2351440"/>
        <a:ext cx="1474567" cy="5878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8B1EB-9C2C-40A2-901C-CCD50EF03DFC}">
      <dsp:nvSpPr>
        <dsp:cNvPr id="0" name=""/>
        <dsp:cNvSpPr/>
      </dsp:nvSpPr>
      <dsp:spPr>
        <a:xfrm>
          <a:off x="348237" y="0"/>
          <a:ext cx="2981185" cy="587860"/>
        </a:xfrm>
        <a:prstGeom prst="cube">
          <a:avLst/>
        </a:prstGeom>
        <a:solidFill>
          <a:srgbClr val="92D05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PReLU</a:t>
          </a:r>
        </a:p>
      </dsp:txBody>
      <dsp:txXfrm>
        <a:off x="348237" y="0"/>
        <a:ext cx="2981185" cy="587860"/>
      </dsp:txXfrm>
    </dsp:sp>
    <dsp:sp modelId="{AA880D0C-CC58-4720-AF05-40E990E30892}">
      <dsp:nvSpPr>
        <dsp:cNvPr id="0" name=""/>
        <dsp:cNvSpPr/>
      </dsp:nvSpPr>
      <dsp:spPr>
        <a:xfrm>
          <a:off x="348237" y="587859"/>
          <a:ext cx="2981185" cy="587860"/>
        </a:xfrm>
        <a:prstGeom prst="cube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Batch Norm</a:t>
          </a:r>
        </a:p>
      </dsp:txBody>
      <dsp:txXfrm>
        <a:off x="869945" y="587859"/>
        <a:ext cx="1937770" cy="587860"/>
      </dsp:txXfrm>
    </dsp:sp>
    <dsp:sp modelId="{A3F68AD0-25C8-4DD6-A95B-3B564EECF1AA}">
      <dsp:nvSpPr>
        <dsp:cNvPr id="0" name=""/>
        <dsp:cNvSpPr/>
      </dsp:nvSpPr>
      <dsp:spPr>
        <a:xfrm>
          <a:off x="348241" y="1175719"/>
          <a:ext cx="2981178" cy="587860"/>
        </a:xfrm>
        <a:prstGeom prst="cube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Conv2D</a:t>
          </a:r>
        </a:p>
      </dsp:txBody>
      <dsp:txXfrm>
        <a:off x="869947" y="1175719"/>
        <a:ext cx="1937765" cy="587860"/>
      </dsp:txXfrm>
    </dsp:sp>
    <dsp:sp modelId="{4AADCC65-3521-4838-94E0-ADC28B97AB36}">
      <dsp:nvSpPr>
        <dsp:cNvPr id="0" name=""/>
        <dsp:cNvSpPr/>
      </dsp:nvSpPr>
      <dsp:spPr>
        <a:xfrm>
          <a:off x="378387" y="1763580"/>
          <a:ext cx="2920886" cy="587860"/>
        </a:xfrm>
        <a:prstGeom prst="cube">
          <a:avLst/>
        </a:prstGeom>
        <a:solidFill>
          <a:srgbClr val="FA8AED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Concat</a:t>
          </a:r>
        </a:p>
      </dsp:txBody>
      <dsp:txXfrm>
        <a:off x="889542" y="1763580"/>
        <a:ext cx="1898576" cy="587860"/>
      </dsp:txXfrm>
    </dsp:sp>
    <dsp:sp modelId="{28978CA1-4D66-4F02-A933-995C69ACCCFB}">
      <dsp:nvSpPr>
        <dsp:cNvPr id="0" name=""/>
        <dsp:cNvSpPr/>
      </dsp:nvSpPr>
      <dsp:spPr>
        <a:xfrm>
          <a:off x="704547" y="2351440"/>
          <a:ext cx="2268565" cy="587860"/>
        </a:xfrm>
        <a:prstGeom prst="cube">
          <a:avLst/>
        </a:prstGeom>
        <a:solidFill>
          <a:srgbClr val="7030A0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harsh" dir="t"/>
        </a:scene3d>
        <a:sp3d prstMaterial="legacyWirefram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ConvTrans2d+ Stride</a:t>
          </a:r>
        </a:p>
      </dsp:txBody>
      <dsp:txXfrm>
        <a:off x="1101546" y="2351440"/>
        <a:ext cx="1474567" cy="587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D6865-234A-4C64-B456-3AD90FEC583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BE6C9-23D9-4EF6-BB81-AF0094A0A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28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97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3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7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7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2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2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7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7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1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4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07FCD-DF06-4CDF-A434-8FDDE1515DE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6E6-D025-4A6D-AAE2-704CE66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openxmlformats.org/officeDocument/2006/relationships/image" Target="../media/image11.sv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image" Target="../media/image11.sv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6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11.svg"/><Relationship Id="rId5" Type="http://schemas.openxmlformats.org/officeDocument/2006/relationships/diagramColors" Target="../diagrams/colors6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diagramData" Target="../diagrams/data7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openxmlformats.org/officeDocument/2006/relationships/image" Target="../media/image11.svg"/><Relationship Id="rId5" Type="http://schemas.openxmlformats.org/officeDocument/2006/relationships/diagramColors" Target="../diagrams/colors7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svg"/><Relationship Id="rId3" Type="http://schemas.openxmlformats.org/officeDocument/2006/relationships/diagramLayout" Target="../diagrams/layout8.xml"/><Relationship Id="rId21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diagramData" Target="../diagrams/data8.xml"/><Relationship Id="rId16" Type="http://schemas.openxmlformats.org/officeDocument/2006/relationships/image" Target="../media/image16.sv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11" Type="http://schemas.openxmlformats.org/officeDocument/2006/relationships/image" Target="../media/image11.svg"/><Relationship Id="rId5" Type="http://schemas.openxmlformats.org/officeDocument/2006/relationships/diagramColors" Target="../diagrams/colors8.xml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0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10058415" y="2205756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AB5AB-43C8-1C62-2816-150F2A96C4AB}"/>
              </a:ext>
            </a:extLst>
          </p:cNvPr>
          <p:cNvSpPr txBox="1"/>
          <p:nvPr/>
        </p:nvSpPr>
        <p:spPr>
          <a:xfrm>
            <a:off x="-10058415" y="445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Ifty, Md. Salim Shahed Shajid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64E5B-99E2-2E26-4611-18F26802FEDA}"/>
              </a:ext>
            </a:extLst>
          </p:cNvPr>
          <p:cNvSpPr txBox="1"/>
          <p:nvPr/>
        </p:nvSpPr>
        <p:spPr>
          <a:xfrm>
            <a:off x="0" y="92669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1DE72-F1E2-E812-DBA8-54070B512CF1}"/>
              </a:ext>
            </a:extLst>
          </p:cNvPr>
          <p:cNvSpPr txBox="1"/>
          <p:nvPr/>
        </p:nvSpPr>
        <p:spPr>
          <a:xfrm>
            <a:off x="0" y="7499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0A4A8-C37F-3CDA-B818-833F35E133CF}"/>
              </a:ext>
            </a:extLst>
          </p:cNvPr>
          <p:cNvSpPr txBox="1"/>
          <p:nvPr/>
        </p:nvSpPr>
        <p:spPr>
          <a:xfrm>
            <a:off x="0" y="286102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by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Ifty</a:t>
            </a:r>
            <a:r>
              <a:rPr lang="en-GB" sz="2400" dirty="0">
                <a:solidFill>
                  <a:prstClr val="black"/>
                </a:solidFill>
                <a:latin typeface="Avenir Next LT Pro" panose="020B0504020202020204" pitchFamily="34" charset="0"/>
              </a:rPr>
              <a:t> (2017338042), and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Md. Salim Shahed Shajid (2017338016)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06911-6A55-38C1-8F01-11DF1D52AB3D}"/>
              </a:ext>
            </a:extLst>
          </p:cNvPr>
          <p:cNvSpPr txBox="1"/>
          <p:nvPr/>
        </p:nvSpPr>
        <p:spPr>
          <a:xfrm>
            <a:off x="0" y="61081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19A3D-9505-60D4-E6FD-05598E667D21}"/>
              </a:ext>
            </a:extLst>
          </p:cNvPr>
          <p:cNvSpPr txBox="1"/>
          <p:nvPr/>
        </p:nvSpPr>
        <p:spPr>
          <a:xfrm>
            <a:off x="0" y="4387854"/>
            <a:ext cx="9144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</a:rPr>
              <a:t>Thesis group: </a:t>
            </a:r>
            <a:r>
              <a:rPr lang="en-GB" sz="2400">
                <a:latin typeface="Avenir Next LT Pro"/>
              </a:rPr>
              <a:t>3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BE5B6-3FAE-C25B-50A3-BA6518A9391D}"/>
              </a:ext>
            </a:extLst>
          </p:cNvPr>
          <p:cNvSpPr txBox="1"/>
          <p:nvPr/>
        </p:nvSpPr>
        <p:spPr>
          <a:xfrm>
            <a:off x="0" y="22133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 THESIS PRESENTATION </a:t>
            </a:r>
            <a:r>
              <a:rPr lang="en-GB" sz="2000" dirty="0">
                <a:solidFill>
                  <a:prstClr val="black"/>
                </a:solidFill>
                <a:latin typeface="Avenir Next LT Pro" panose="020B0504020202020204" pitchFamily="34" charset="0"/>
              </a:rPr>
              <a:t>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C5E72-2BEE-6819-3847-6626A23E2840}"/>
              </a:ext>
            </a:extLst>
          </p:cNvPr>
          <p:cNvSpPr txBox="1"/>
          <p:nvPr/>
        </p:nvSpPr>
        <p:spPr>
          <a:xfrm>
            <a:off x="0" y="4849519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Avenir Next LT Pro" panose="020B0504020202020204" pitchFamily="34" charset="0"/>
              </a:rPr>
              <a:t>Supervised by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Avenir Next LT Pro" panose="020B0504020202020204" pitchFamily="34" charset="0"/>
              </a:rPr>
              <a:t>Dr. Md </a:t>
            </a:r>
            <a:r>
              <a:rPr lang="en-GB" sz="2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Rasedujjaman</a:t>
            </a:r>
            <a:endParaRPr lang="en-GB" sz="2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73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D2A8F-66E1-20B3-F65B-E8E5F8AA1D19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7D76E-978B-BB0A-796F-51BF37DF4822}"/>
              </a:ext>
            </a:extLst>
          </p:cNvPr>
          <p:cNvSpPr txBox="1"/>
          <p:nvPr/>
        </p:nvSpPr>
        <p:spPr>
          <a:xfrm>
            <a:off x="3027297" y="837705"/>
            <a:ext cx="3089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PREPROCESSING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3FA56-E004-9C5D-9941-87F2F4A165DA}"/>
              </a:ext>
            </a:extLst>
          </p:cNvPr>
          <p:cNvSpPr txBox="1"/>
          <p:nvPr/>
        </p:nvSpPr>
        <p:spPr>
          <a:xfrm>
            <a:off x="1842119" y="1283104"/>
            <a:ext cx="54597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THE EFFECTS OF EACH TRANSFORMATION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ON THE INPUT CT IMAGE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pic>
        <p:nvPicPr>
          <p:cNvPr id="11" name="Picture 10" descr="A picture containing text, old, different, bunch&#10;&#10;Description automatically generated">
            <a:extLst>
              <a:ext uri="{FF2B5EF4-FFF2-40B4-BE49-F238E27FC236}">
                <a16:creationId xmlns:a16="http://schemas.microsoft.com/office/drawing/2014/main" id="{32737BA8-920B-3D2C-507D-04B9539CB8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2141086"/>
            <a:ext cx="6953250" cy="4328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968B13-B447-FA2C-4C94-9875B9FB81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01862" y="2498826"/>
            <a:ext cx="3158589" cy="1648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C78343-4104-2B1B-BD2A-EAF1ECB7C7CF}"/>
              </a:ext>
            </a:extLst>
          </p:cNvPr>
          <p:cNvSpPr txBox="1">
            <a:spLocks/>
          </p:cNvSpPr>
          <p:nvPr/>
        </p:nvSpPr>
        <p:spPr>
          <a:xfrm>
            <a:off x="19419911" y="2286888"/>
            <a:ext cx="200141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16x128x128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0FE5D-91B9-E49A-5BF5-245B822A591D}"/>
              </a:ext>
            </a:extLst>
          </p:cNvPr>
          <p:cNvSpPr txBox="1">
            <a:spLocks/>
          </p:cNvSpPr>
          <p:nvPr/>
        </p:nvSpPr>
        <p:spPr>
          <a:xfrm>
            <a:off x="20071639" y="2986359"/>
            <a:ext cx="154347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32x64x64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767A76-B44A-2868-7024-2487B0092390}"/>
              </a:ext>
            </a:extLst>
          </p:cNvPr>
          <p:cNvSpPr txBox="1">
            <a:spLocks/>
          </p:cNvSpPr>
          <p:nvPr/>
        </p:nvSpPr>
        <p:spPr>
          <a:xfrm>
            <a:off x="20769713" y="3685831"/>
            <a:ext cx="154347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64x32x32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4DCE92-983A-AF7F-0163-23143EE7CF04}"/>
              </a:ext>
            </a:extLst>
          </p:cNvPr>
          <p:cNvSpPr txBox="1">
            <a:spLocks/>
          </p:cNvSpPr>
          <p:nvPr/>
        </p:nvSpPr>
        <p:spPr>
          <a:xfrm>
            <a:off x="22039608" y="4445396"/>
            <a:ext cx="177184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128x16x16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C4CD83-9143-0919-6215-94D7725D1B6F}"/>
              </a:ext>
            </a:extLst>
          </p:cNvPr>
          <p:cNvSpPr txBox="1">
            <a:spLocks/>
          </p:cNvSpPr>
          <p:nvPr/>
        </p:nvSpPr>
        <p:spPr>
          <a:xfrm>
            <a:off x="22785586" y="5311976"/>
            <a:ext cx="135135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256x8x8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99FA27-E001-464C-6F14-7EE3709768EB}"/>
              </a:ext>
            </a:extLst>
          </p:cNvPr>
          <p:cNvSpPr txBox="1">
            <a:spLocks/>
          </p:cNvSpPr>
          <p:nvPr/>
        </p:nvSpPr>
        <p:spPr>
          <a:xfrm>
            <a:off x="14340216" y="6377088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0723C-F93E-C674-BF31-503D765B51D9}"/>
              </a:ext>
            </a:extLst>
          </p:cNvPr>
          <p:cNvSpPr txBox="1">
            <a:spLocks/>
          </p:cNvSpPr>
          <p:nvPr/>
        </p:nvSpPr>
        <p:spPr>
          <a:xfrm>
            <a:off x="15069867" y="5602804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AC929D-2B11-342D-80CD-80C895BB6B80}"/>
              </a:ext>
            </a:extLst>
          </p:cNvPr>
          <p:cNvSpPr txBox="1">
            <a:spLocks/>
          </p:cNvSpPr>
          <p:nvPr/>
        </p:nvSpPr>
        <p:spPr>
          <a:xfrm>
            <a:off x="15689163" y="4895233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BBA0B7-8C41-022B-4231-6445AA5C8A0E}"/>
              </a:ext>
            </a:extLst>
          </p:cNvPr>
          <p:cNvSpPr txBox="1">
            <a:spLocks/>
          </p:cNvSpPr>
          <p:nvPr/>
        </p:nvSpPr>
        <p:spPr>
          <a:xfrm>
            <a:off x="16179870" y="4187663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BC596E-5130-90B4-BE0F-B25FD6C7D9AC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H="1">
            <a:off x="16179870" y="2517721"/>
            <a:ext cx="5241458" cy="190077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DC0E994-E91C-C7B0-F7E5-5D1512B0BBC9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H="1">
            <a:off x="15689163" y="3217192"/>
            <a:ext cx="5925947" cy="1908874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6ED381-C4DF-68A3-C786-5E3FDD3C4978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H="1">
            <a:off x="15069867" y="3916664"/>
            <a:ext cx="7243317" cy="1916973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F19D39-C310-92DE-506F-BC2CC50464F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H="1">
            <a:off x="14340216" y="4676229"/>
            <a:ext cx="9471239" cy="1931692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6">
            <a:extLst>
              <a:ext uri="{FF2B5EF4-FFF2-40B4-BE49-F238E27FC236}">
                <a16:creationId xmlns:a16="http://schemas.microsoft.com/office/drawing/2014/main" id="{D90EC697-8A88-9201-DF07-A47C1C4102C3}"/>
              </a:ext>
            </a:extLst>
          </p:cNvPr>
          <p:cNvCxnSpPr>
            <a:cxnSpLocks/>
            <a:stCxn id="19" idx="3"/>
            <a:endCxn id="20" idx="2"/>
          </p:cNvCxnSpPr>
          <p:nvPr/>
        </p:nvCxnSpPr>
        <p:spPr>
          <a:xfrm flipH="1">
            <a:off x="14697912" y="5542809"/>
            <a:ext cx="9439031" cy="1295944"/>
          </a:xfrm>
          <a:prstGeom prst="bentConnector4">
            <a:avLst>
              <a:gd name="adj1" fmla="val -2422"/>
              <a:gd name="adj2" fmla="val 11764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6">
            <a:extLst>
              <a:ext uri="{FF2B5EF4-FFF2-40B4-BE49-F238E27FC236}">
                <a16:creationId xmlns:a16="http://schemas.microsoft.com/office/drawing/2014/main" id="{22269227-84C0-79BA-CA2F-600994D16807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 flipV="1">
            <a:off x="15055607" y="6064469"/>
            <a:ext cx="371956" cy="543452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6">
            <a:extLst>
              <a:ext uri="{FF2B5EF4-FFF2-40B4-BE49-F238E27FC236}">
                <a16:creationId xmlns:a16="http://schemas.microsoft.com/office/drawing/2014/main" id="{5D99144E-A2B6-1C0E-DB3D-49158C32EBB1}"/>
              </a:ext>
            </a:extLst>
          </p:cNvPr>
          <p:cNvCxnSpPr>
            <a:cxnSpLocks/>
            <a:stCxn id="21" idx="3"/>
            <a:endCxn id="22" idx="2"/>
          </p:cNvCxnSpPr>
          <p:nvPr/>
        </p:nvCxnSpPr>
        <p:spPr>
          <a:xfrm flipV="1">
            <a:off x="15785258" y="5356898"/>
            <a:ext cx="261601" cy="476739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6">
            <a:extLst>
              <a:ext uri="{FF2B5EF4-FFF2-40B4-BE49-F238E27FC236}">
                <a16:creationId xmlns:a16="http://schemas.microsoft.com/office/drawing/2014/main" id="{8AD27E43-FD98-ADA6-C5F2-3433068BBB58}"/>
              </a:ext>
            </a:extLst>
          </p:cNvPr>
          <p:cNvCxnSpPr>
            <a:cxnSpLocks/>
            <a:stCxn id="22" idx="3"/>
            <a:endCxn id="23" idx="2"/>
          </p:cNvCxnSpPr>
          <p:nvPr/>
        </p:nvCxnSpPr>
        <p:spPr>
          <a:xfrm flipV="1">
            <a:off x="16404554" y="4649328"/>
            <a:ext cx="133012" cy="47673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6">
            <a:extLst>
              <a:ext uri="{FF2B5EF4-FFF2-40B4-BE49-F238E27FC236}">
                <a16:creationId xmlns:a16="http://schemas.microsoft.com/office/drawing/2014/main" id="{B20B6043-FE34-C44C-75C9-DDCA0D470BFB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9640335" y="2785887"/>
            <a:ext cx="468639" cy="393969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6">
            <a:extLst>
              <a:ext uri="{FF2B5EF4-FFF2-40B4-BE49-F238E27FC236}">
                <a16:creationId xmlns:a16="http://schemas.microsoft.com/office/drawing/2014/main" id="{BC849F27-F6A8-0CDF-D187-F99827846E3B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20372199" y="3519150"/>
            <a:ext cx="468640" cy="32638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6">
            <a:extLst>
              <a:ext uri="{FF2B5EF4-FFF2-40B4-BE49-F238E27FC236}">
                <a16:creationId xmlns:a16="http://schemas.microsoft.com/office/drawing/2014/main" id="{313A0FA3-8B5B-95E1-1B71-85D5576C144D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21488062" y="4200882"/>
            <a:ext cx="528733" cy="421959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6">
            <a:extLst>
              <a:ext uri="{FF2B5EF4-FFF2-40B4-BE49-F238E27FC236}">
                <a16:creationId xmlns:a16="http://schemas.microsoft.com/office/drawing/2014/main" id="{2CCDD995-3FAE-2FF9-2CFB-958876CA5E98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22156685" y="4913908"/>
            <a:ext cx="635748" cy="622054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6">
            <a:extLst>
              <a:ext uri="{FF2B5EF4-FFF2-40B4-BE49-F238E27FC236}">
                <a16:creationId xmlns:a16="http://schemas.microsoft.com/office/drawing/2014/main" id="{0D623400-1EBD-D088-2E7E-8DC4FF6FA568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19034463" y="2132273"/>
            <a:ext cx="491728" cy="27916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6">
            <a:extLst>
              <a:ext uri="{FF2B5EF4-FFF2-40B4-BE49-F238E27FC236}">
                <a16:creationId xmlns:a16="http://schemas.microsoft.com/office/drawing/2014/main" id="{DF7AD12F-2D41-5CA2-D232-A831CED177E5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6895260" y="3910021"/>
            <a:ext cx="290036" cy="508475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60BE3C0-1426-9D82-6566-493861AFDC8C}"/>
              </a:ext>
            </a:extLst>
          </p:cNvPr>
          <p:cNvSpPr txBox="1"/>
          <p:nvPr/>
        </p:nvSpPr>
        <p:spPr>
          <a:xfrm>
            <a:off x="10264900" y="837705"/>
            <a:ext cx="151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939517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AB5AB-43C8-1C62-2816-150F2A96C4AB}"/>
              </a:ext>
            </a:extLst>
          </p:cNvPr>
          <p:cNvSpPr txBox="1"/>
          <p:nvPr/>
        </p:nvSpPr>
        <p:spPr>
          <a:xfrm>
            <a:off x="-10058415" y="445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Ifty, Md. Salim Shahed Shajid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64E5B-99E2-2E26-4611-18F26802FEDA}"/>
              </a:ext>
            </a:extLst>
          </p:cNvPr>
          <p:cNvSpPr txBox="1"/>
          <p:nvPr/>
        </p:nvSpPr>
        <p:spPr>
          <a:xfrm>
            <a:off x="10548273" y="508682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6A207A-F6CC-2D54-8AAF-DC9C202DCD90}"/>
              </a:ext>
            </a:extLst>
          </p:cNvPr>
          <p:cNvSpPr txBox="1">
            <a:spLocks/>
          </p:cNvSpPr>
          <p:nvPr/>
        </p:nvSpPr>
        <p:spPr>
          <a:xfrm>
            <a:off x="848853" y="2757537"/>
            <a:ext cx="200141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16x128x128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E80DD5-C142-147E-E16E-C61418F75D17}"/>
              </a:ext>
            </a:extLst>
          </p:cNvPr>
          <p:cNvSpPr txBox="1">
            <a:spLocks/>
          </p:cNvSpPr>
          <p:nvPr/>
        </p:nvSpPr>
        <p:spPr>
          <a:xfrm>
            <a:off x="1500581" y="3457008"/>
            <a:ext cx="154347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32x64x64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8646FA-44E3-4962-CBF7-06FA899D6547}"/>
              </a:ext>
            </a:extLst>
          </p:cNvPr>
          <p:cNvSpPr txBox="1">
            <a:spLocks/>
          </p:cNvSpPr>
          <p:nvPr/>
        </p:nvSpPr>
        <p:spPr>
          <a:xfrm>
            <a:off x="2198655" y="4156480"/>
            <a:ext cx="154347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64x32x32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E66923-3F09-390C-3F0C-473DC13752B5}"/>
              </a:ext>
            </a:extLst>
          </p:cNvPr>
          <p:cNvSpPr txBox="1">
            <a:spLocks/>
          </p:cNvSpPr>
          <p:nvPr/>
        </p:nvSpPr>
        <p:spPr>
          <a:xfrm>
            <a:off x="3468550" y="4916045"/>
            <a:ext cx="177184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128x16x16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F04A8D-DCC9-DDD5-216C-2F308018F227}"/>
              </a:ext>
            </a:extLst>
          </p:cNvPr>
          <p:cNvSpPr txBox="1">
            <a:spLocks/>
          </p:cNvSpPr>
          <p:nvPr/>
        </p:nvSpPr>
        <p:spPr>
          <a:xfrm>
            <a:off x="4214528" y="5782625"/>
            <a:ext cx="135135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256x8x8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A560C0-CDA6-BD88-4252-97A8C35F7A04}"/>
              </a:ext>
            </a:extLst>
          </p:cNvPr>
          <p:cNvSpPr txBox="1">
            <a:spLocks/>
          </p:cNvSpPr>
          <p:nvPr/>
        </p:nvSpPr>
        <p:spPr>
          <a:xfrm>
            <a:off x="5642520" y="4935468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2D2162-4D60-88A2-807A-CC44E3C4CEE4}"/>
              </a:ext>
            </a:extLst>
          </p:cNvPr>
          <p:cNvSpPr txBox="1">
            <a:spLocks/>
          </p:cNvSpPr>
          <p:nvPr/>
        </p:nvSpPr>
        <p:spPr>
          <a:xfrm>
            <a:off x="6372171" y="4161184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B0823E-FCCE-E5F7-5DAF-A86886FD5A7B}"/>
              </a:ext>
            </a:extLst>
          </p:cNvPr>
          <p:cNvSpPr txBox="1">
            <a:spLocks/>
          </p:cNvSpPr>
          <p:nvPr/>
        </p:nvSpPr>
        <p:spPr>
          <a:xfrm>
            <a:off x="6991467" y="3453613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8ACB87-7BB9-2E8D-75E9-3A8FAEBFDB9A}"/>
              </a:ext>
            </a:extLst>
          </p:cNvPr>
          <p:cNvSpPr txBox="1">
            <a:spLocks/>
          </p:cNvSpPr>
          <p:nvPr/>
        </p:nvSpPr>
        <p:spPr>
          <a:xfrm>
            <a:off x="7482174" y="2746043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B8129F-5F2B-010C-8DD1-4E3AD22A83B2}"/>
              </a:ext>
            </a:extLst>
          </p:cNvPr>
          <p:cNvCxnSpPr>
            <a:cxnSpLocks/>
            <a:stCxn id="34" idx="3"/>
            <a:endCxn id="42" idx="1"/>
          </p:cNvCxnSpPr>
          <p:nvPr/>
        </p:nvCxnSpPr>
        <p:spPr>
          <a:xfrm flipV="1">
            <a:off x="2850270" y="2976876"/>
            <a:ext cx="4631904" cy="11494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16CB7E-ACCE-6BAA-72C7-1A44FAE15C45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 flipV="1">
            <a:off x="3044052" y="3684446"/>
            <a:ext cx="3947415" cy="339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A804502-B13C-0BC1-641D-A4A6CD696A10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3742126" y="4387313"/>
            <a:ext cx="2630045" cy="4704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E086CA-02F6-F7A7-AF9C-9E55FF17F997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5240397" y="5146878"/>
            <a:ext cx="402123" cy="19423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26">
            <a:extLst>
              <a:ext uri="{FF2B5EF4-FFF2-40B4-BE49-F238E27FC236}">
                <a16:creationId xmlns:a16="http://schemas.microsoft.com/office/drawing/2014/main" id="{A260DB22-A569-C52C-D31B-F95F37C4FD69}"/>
              </a:ext>
            </a:extLst>
          </p:cNvPr>
          <p:cNvCxnSpPr>
            <a:cxnSpLocks/>
            <a:stCxn id="38" idx="3"/>
            <a:endCxn id="39" idx="2"/>
          </p:cNvCxnSpPr>
          <p:nvPr/>
        </p:nvCxnSpPr>
        <p:spPr>
          <a:xfrm flipV="1">
            <a:off x="5565885" y="5397133"/>
            <a:ext cx="434331" cy="616325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26">
            <a:extLst>
              <a:ext uri="{FF2B5EF4-FFF2-40B4-BE49-F238E27FC236}">
                <a16:creationId xmlns:a16="http://schemas.microsoft.com/office/drawing/2014/main" id="{63DE987B-9B23-023A-6AB6-A8D00428E0F2}"/>
              </a:ext>
            </a:extLst>
          </p:cNvPr>
          <p:cNvCxnSpPr>
            <a:cxnSpLocks/>
            <a:stCxn id="39" idx="3"/>
            <a:endCxn id="40" idx="2"/>
          </p:cNvCxnSpPr>
          <p:nvPr/>
        </p:nvCxnSpPr>
        <p:spPr>
          <a:xfrm flipV="1">
            <a:off x="6357911" y="4622849"/>
            <a:ext cx="371956" cy="543452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26">
            <a:extLst>
              <a:ext uri="{FF2B5EF4-FFF2-40B4-BE49-F238E27FC236}">
                <a16:creationId xmlns:a16="http://schemas.microsoft.com/office/drawing/2014/main" id="{CE93CDDA-E83E-2A36-0B9B-C297FD31917C}"/>
              </a:ext>
            </a:extLst>
          </p:cNvPr>
          <p:cNvCxnSpPr>
            <a:cxnSpLocks/>
            <a:stCxn id="40" idx="3"/>
            <a:endCxn id="41" idx="2"/>
          </p:cNvCxnSpPr>
          <p:nvPr/>
        </p:nvCxnSpPr>
        <p:spPr>
          <a:xfrm flipV="1">
            <a:off x="7087562" y="3915278"/>
            <a:ext cx="261601" cy="476739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26">
            <a:extLst>
              <a:ext uri="{FF2B5EF4-FFF2-40B4-BE49-F238E27FC236}">
                <a16:creationId xmlns:a16="http://schemas.microsoft.com/office/drawing/2014/main" id="{E1545E58-61E0-15D8-B5E3-2DAF2D9B8A0E}"/>
              </a:ext>
            </a:extLst>
          </p:cNvPr>
          <p:cNvCxnSpPr>
            <a:cxnSpLocks/>
            <a:stCxn id="41" idx="3"/>
            <a:endCxn id="42" idx="2"/>
          </p:cNvCxnSpPr>
          <p:nvPr/>
        </p:nvCxnSpPr>
        <p:spPr>
          <a:xfrm flipV="1">
            <a:off x="7706858" y="3207708"/>
            <a:ext cx="133012" cy="47673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26">
            <a:extLst>
              <a:ext uri="{FF2B5EF4-FFF2-40B4-BE49-F238E27FC236}">
                <a16:creationId xmlns:a16="http://schemas.microsoft.com/office/drawing/2014/main" id="{29B64C8B-CD3E-B24E-FE85-2B9871C7C83B}"/>
              </a:ext>
            </a:extLst>
          </p:cNvPr>
          <p:cNvCxnSpPr>
            <a:cxnSpLocks/>
            <a:endCxn id="35" idx="1"/>
          </p:cNvCxnSpPr>
          <p:nvPr/>
        </p:nvCxnSpPr>
        <p:spPr>
          <a:xfrm rot="16200000" flipH="1">
            <a:off x="1069277" y="3256536"/>
            <a:ext cx="468639" cy="393969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26">
            <a:extLst>
              <a:ext uri="{FF2B5EF4-FFF2-40B4-BE49-F238E27FC236}">
                <a16:creationId xmlns:a16="http://schemas.microsoft.com/office/drawing/2014/main" id="{80137D92-B986-ED7E-BA5D-57603F6F281E}"/>
              </a:ext>
            </a:extLst>
          </p:cNvPr>
          <p:cNvCxnSpPr>
            <a:cxnSpLocks/>
            <a:endCxn id="36" idx="1"/>
          </p:cNvCxnSpPr>
          <p:nvPr/>
        </p:nvCxnSpPr>
        <p:spPr>
          <a:xfrm rot="16200000" flipH="1">
            <a:off x="1801141" y="3989799"/>
            <a:ext cx="468640" cy="32638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26">
            <a:extLst>
              <a:ext uri="{FF2B5EF4-FFF2-40B4-BE49-F238E27FC236}">
                <a16:creationId xmlns:a16="http://schemas.microsoft.com/office/drawing/2014/main" id="{9C88CA87-D9DA-728B-43A1-9561608A779A}"/>
              </a:ext>
            </a:extLst>
          </p:cNvPr>
          <p:cNvCxnSpPr>
            <a:cxnSpLocks/>
            <a:stCxn id="36" idx="2"/>
          </p:cNvCxnSpPr>
          <p:nvPr/>
        </p:nvCxnSpPr>
        <p:spPr>
          <a:xfrm rot="16200000" flipH="1">
            <a:off x="2917004" y="4671531"/>
            <a:ext cx="528733" cy="421959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26">
            <a:extLst>
              <a:ext uri="{FF2B5EF4-FFF2-40B4-BE49-F238E27FC236}">
                <a16:creationId xmlns:a16="http://schemas.microsoft.com/office/drawing/2014/main" id="{8DDA194E-A6BB-4B0A-D483-8D414D7DFDE7}"/>
              </a:ext>
            </a:extLst>
          </p:cNvPr>
          <p:cNvCxnSpPr>
            <a:cxnSpLocks/>
            <a:endCxn id="38" idx="1"/>
          </p:cNvCxnSpPr>
          <p:nvPr/>
        </p:nvCxnSpPr>
        <p:spPr>
          <a:xfrm rot="16200000" flipH="1">
            <a:off x="3585627" y="5384557"/>
            <a:ext cx="635748" cy="622054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26">
            <a:extLst>
              <a:ext uri="{FF2B5EF4-FFF2-40B4-BE49-F238E27FC236}">
                <a16:creationId xmlns:a16="http://schemas.microsoft.com/office/drawing/2014/main" id="{9D014DD7-19AE-CB22-6979-5C176EE6DC5F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463405" y="2602922"/>
            <a:ext cx="491728" cy="27916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26">
            <a:extLst>
              <a:ext uri="{FF2B5EF4-FFF2-40B4-BE49-F238E27FC236}">
                <a16:creationId xmlns:a16="http://schemas.microsoft.com/office/drawing/2014/main" id="{CE3708F5-F48B-1B19-FF1A-457ECD712311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8197564" y="2468401"/>
            <a:ext cx="290036" cy="508475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EC48A1-1AD3-4A74-C9CE-706997C9FE59}"/>
              </a:ext>
            </a:extLst>
          </p:cNvPr>
          <p:cNvSpPr txBox="1"/>
          <p:nvPr/>
        </p:nvSpPr>
        <p:spPr>
          <a:xfrm>
            <a:off x="3815106" y="837705"/>
            <a:ext cx="151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DC5BC7-482D-D64C-795E-92F99081B9C7}"/>
              </a:ext>
            </a:extLst>
          </p:cNvPr>
          <p:cNvSpPr txBox="1"/>
          <p:nvPr/>
        </p:nvSpPr>
        <p:spPr>
          <a:xfrm>
            <a:off x="1795164" y="1598520"/>
            <a:ext cx="555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THE DEEP LEARNING ARCHITECTURE</a:t>
            </a:r>
          </a:p>
        </p:txBody>
      </p:sp>
      <p:graphicFrame>
        <p:nvGraphicFramePr>
          <p:cNvPr id="62" name="Diagram 61">
            <a:extLst>
              <a:ext uri="{FF2B5EF4-FFF2-40B4-BE49-F238E27FC236}">
                <a16:creationId xmlns:a16="http://schemas.microsoft.com/office/drawing/2014/main" id="{26D6CA42-3890-1D13-C9E1-B572D3D483B5}"/>
              </a:ext>
            </a:extLst>
          </p:cNvPr>
          <p:cNvGraphicFramePr>
            <a:graphicFrameLocks/>
          </p:cNvGraphicFramePr>
          <p:nvPr/>
        </p:nvGraphicFramePr>
        <p:xfrm>
          <a:off x="14740996" y="-3445736"/>
          <a:ext cx="4951277" cy="302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3" name="Straight Arrow Connector 28">
            <a:extLst>
              <a:ext uri="{FF2B5EF4-FFF2-40B4-BE49-F238E27FC236}">
                <a16:creationId xmlns:a16="http://schemas.microsoft.com/office/drawing/2014/main" id="{FCE7E646-E6F6-7731-EAC7-0EFB4BAFD763}"/>
              </a:ext>
            </a:extLst>
          </p:cNvPr>
          <p:cNvCxnSpPr>
            <a:cxnSpLocks/>
            <a:stCxn id="1024" idx="2"/>
            <a:endCxn id="62" idx="2"/>
          </p:cNvCxnSpPr>
          <p:nvPr/>
        </p:nvCxnSpPr>
        <p:spPr>
          <a:xfrm rot="10800000" flipH="1">
            <a:off x="12380638" y="-420490"/>
            <a:ext cx="4835995" cy="599230"/>
          </a:xfrm>
          <a:prstGeom prst="bentConnector4">
            <a:avLst>
              <a:gd name="adj1" fmla="val -4727"/>
              <a:gd name="adj2" fmla="val 73551"/>
            </a:avLst>
          </a:prstGeom>
          <a:ln w="31750">
            <a:solidFill>
              <a:schemeClr val="tx1">
                <a:lumMod val="65000"/>
                <a:lumOff val="3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Flowchart: Connector 1023">
            <a:extLst>
              <a:ext uri="{FF2B5EF4-FFF2-40B4-BE49-F238E27FC236}">
                <a16:creationId xmlns:a16="http://schemas.microsoft.com/office/drawing/2014/main" id="{B6365871-44B5-ED0C-D13C-FDA5B899B52F}"/>
              </a:ext>
            </a:extLst>
          </p:cNvPr>
          <p:cNvSpPr/>
          <p:nvPr/>
        </p:nvSpPr>
        <p:spPr>
          <a:xfrm>
            <a:off x="12380639" y="-103514"/>
            <a:ext cx="587246" cy="564508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1025" name="Straight Arrow Connector 28">
            <a:extLst>
              <a:ext uri="{FF2B5EF4-FFF2-40B4-BE49-F238E27FC236}">
                <a16:creationId xmlns:a16="http://schemas.microsoft.com/office/drawing/2014/main" id="{D5547BAA-C284-F66D-A9CD-7AB497175902}"/>
              </a:ext>
            </a:extLst>
          </p:cNvPr>
          <p:cNvCxnSpPr>
            <a:cxnSpLocks/>
            <a:stCxn id="62" idx="0"/>
            <a:endCxn id="1024" idx="4"/>
          </p:cNvCxnSpPr>
          <p:nvPr/>
        </p:nvCxnSpPr>
        <p:spPr>
          <a:xfrm rot="16200000" flipH="1" flipV="1">
            <a:off x="12992083" y="-3763557"/>
            <a:ext cx="3906730" cy="4542372"/>
          </a:xfrm>
          <a:prstGeom prst="bentConnector5">
            <a:avLst>
              <a:gd name="adj1" fmla="val -5851"/>
              <a:gd name="adj2" fmla="val 74018"/>
              <a:gd name="adj3" fmla="val 105851"/>
            </a:avLst>
          </a:prstGeom>
          <a:ln w="31750">
            <a:solidFill>
              <a:schemeClr val="tx1">
                <a:lumMod val="65000"/>
                <a:lumOff val="3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28">
            <a:extLst>
              <a:ext uri="{FF2B5EF4-FFF2-40B4-BE49-F238E27FC236}">
                <a16:creationId xmlns:a16="http://schemas.microsoft.com/office/drawing/2014/main" id="{16E1B23F-7E86-A7CB-3CB3-6F122C2E1400}"/>
              </a:ext>
            </a:extLst>
          </p:cNvPr>
          <p:cNvCxnSpPr>
            <a:cxnSpLocks/>
            <a:stCxn id="1024" idx="6"/>
          </p:cNvCxnSpPr>
          <p:nvPr/>
        </p:nvCxnSpPr>
        <p:spPr>
          <a:xfrm flipV="1">
            <a:off x="12967886" y="-420490"/>
            <a:ext cx="308783" cy="599231"/>
          </a:xfrm>
          <a:prstGeom prst="bentConnector2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28">
            <a:extLst>
              <a:ext uri="{FF2B5EF4-FFF2-40B4-BE49-F238E27FC236}">
                <a16:creationId xmlns:a16="http://schemas.microsoft.com/office/drawing/2014/main" id="{71AAD3CA-9170-DF2F-8970-427090E5ACA2}"/>
              </a:ext>
            </a:extLst>
          </p:cNvPr>
          <p:cNvCxnSpPr>
            <a:cxnSpLocks/>
            <a:stCxn id="1024" idx="1"/>
          </p:cNvCxnSpPr>
          <p:nvPr/>
        </p:nvCxnSpPr>
        <p:spPr>
          <a:xfrm rot="16200000" flipV="1">
            <a:off x="12017513" y="-469971"/>
            <a:ext cx="617346" cy="280907"/>
          </a:xfrm>
          <a:prstGeom prst="bentConnector3">
            <a:avLst>
              <a:gd name="adj1" fmla="val 50000"/>
            </a:avLst>
          </a:prstGeom>
          <a:ln w="31750">
            <a:solidFill>
              <a:schemeClr val="bg2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28">
            <a:extLst>
              <a:ext uri="{FF2B5EF4-FFF2-40B4-BE49-F238E27FC236}">
                <a16:creationId xmlns:a16="http://schemas.microsoft.com/office/drawing/2014/main" id="{EE2AF496-7C5F-04F5-D857-539F336A3D0C}"/>
              </a:ext>
            </a:extLst>
          </p:cNvPr>
          <p:cNvCxnSpPr>
            <a:cxnSpLocks/>
          </p:cNvCxnSpPr>
          <p:nvPr/>
        </p:nvCxnSpPr>
        <p:spPr>
          <a:xfrm rot="10800000">
            <a:off x="13444169" y="4277991"/>
            <a:ext cx="934431" cy="1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035" descr="A picture containing text, old, different, bunch&#10;&#10;Description automatically generated">
            <a:extLst>
              <a:ext uri="{FF2B5EF4-FFF2-40B4-BE49-F238E27FC236}">
                <a16:creationId xmlns:a16="http://schemas.microsoft.com/office/drawing/2014/main" id="{2E5A3D9D-EE8A-6B50-2BBA-AB1FCF61D19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02225" y="2141086"/>
            <a:ext cx="6953250" cy="4328235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B5292D2D-E01D-19C1-D1E6-C2AC1BAE5B44}"/>
              </a:ext>
            </a:extLst>
          </p:cNvPr>
          <p:cNvSpPr txBox="1"/>
          <p:nvPr/>
        </p:nvSpPr>
        <p:spPr>
          <a:xfrm>
            <a:off x="-4874130" y="837705"/>
            <a:ext cx="3739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PREPARING TRAINING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1D933-9E00-E658-29CF-6FBA3EE400B6}"/>
              </a:ext>
            </a:extLst>
          </p:cNvPr>
          <p:cNvSpPr txBox="1"/>
          <p:nvPr/>
        </p:nvSpPr>
        <p:spPr>
          <a:xfrm>
            <a:off x="-4580150" y="383759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RESIDUAL UNIT</a:t>
            </a:r>
          </a:p>
        </p:txBody>
      </p:sp>
    </p:spTree>
    <p:extLst>
      <p:ext uri="{BB962C8B-B14F-4D97-AF65-F5344CB8AC3E}">
        <p14:creationId xmlns:p14="http://schemas.microsoft.com/office/powerpoint/2010/main" val="3428246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EC48A1-1AD3-4A74-C9CE-706997C9FE59}"/>
              </a:ext>
            </a:extLst>
          </p:cNvPr>
          <p:cNvSpPr txBox="1"/>
          <p:nvPr/>
        </p:nvSpPr>
        <p:spPr>
          <a:xfrm>
            <a:off x="3815106" y="837705"/>
            <a:ext cx="151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893DA9E1-3556-56B0-C7BA-7984D1C21D9D}"/>
              </a:ext>
            </a:extLst>
          </p:cNvPr>
          <p:cNvGraphicFramePr>
            <a:graphicFrameLocks/>
          </p:cNvGraphicFramePr>
          <p:nvPr/>
        </p:nvGraphicFramePr>
        <p:xfrm>
          <a:off x="4598190" y="2926838"/>
          <a:ext cx="4951277" cy="302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8" name="Straight Arrow Connector 28">
            <a:extLst>
              <a:ext uri="{FF2B5EF4-FFF2-40B4-BE49-F238E27FC236}">
                <a16:creationId xmlns:a16="http://schemas.microsoft.com/office/drawing/2014/main" id="{DC733390-034F-A4B5-5372-13E8F9BFEE78}"/>
              </a:ext>
            </a:extLst>
          </p:cNvPr>
          <p:cNvCxnSpPr>
            <a:cxnSpLocks/>
            <a:stCxn id="29" idx="2"/>
            <a:endCxn id="27" idx="2"/>
          </p:cNvCxnSpPr>
          <p:nvPr/>
        </p:nvCxnSpPr>
        <p:spPr>
          <a:xfrm rot="10800000" flipH="1" flipV="1">
            <a:off x="6010300" y="2215545"/>
            <a:ext cx="1063529" cy="3736538"/>
          </a:xfrm>
          <a:prstGeom prst="bentConnector4">
            <a:avLst>
              <a:gd name="adj1" fmla="val -148897"/>
              <a:gd name="adj2" fmla="val 109651"/>
            </a:avLst>
          </a:prstGeom>
          <a:ln w="31750">
            <a:solidFill>
              <a:schemeClr val="tx1">
                <a:lumMod val="65000"/>
                <a:lumOff val="3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0CE6C3D0-768E-EC0C-3245-18238D9DB19F}"/>
              </a:ext>
            </a:extLst>
          </p:cNvPr>
          <p:cNvSpPr/>
          <p:nvPr/>
        </p:nvSpPr>
        <p:spPr>
          <a:xfrm>
            <a:off x="6010300" y="1933292"/>
            <a:ext cx="587246" cy="564508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30" name="Straight Arrow Connector 28">
            <a:extLst>
              <a:ext uri="{FF2B5EF4-FFF2-40B4-BE49-F238E27FC236}">
                <a16:creationId xmlns:a16="http://schemas.microsoft.com/office/drawing/2014/main" id="{F7102F9D-52B3-0038-82F0-9185EC4A7792}"/>
              </a:ext>
            </a:extLst>
          </p:cNvPr>
          <p:cNvCxnSpPr>
            <a:cxnSpLocks/>
            <a:stCxn id="27" idx="0"/>
            <a:endCxn id="29" idx="4"/>
          </p:cNvCxnSpPr>
          <p:nvPr/>
        </p:nvCxnSpPr>
        <p:spPr>
          <a:xfrm rot="16200000" flipV="1">
            <a:off x="6474357" y="2327367"/>
            <a:ext cx="429039" cy="769905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65000"/>
                <a:lumOff val="3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8">
            <a:extLst>
              <a:ext uri="{FF2B5EF4-FFF2-40B4-BE49-F238E27FC236}">
                <a16:creationId xmlns:a16="http://schemas.microsoft.com/office/drawing/2014/main" id="{FF7F72C6-5939-BAEF-268C-E59C15DDB304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6597547" y="1616316"/>
            <a:ext cx="308783" cy="599231"/>
          </a:xfrm>
          <a:prstGeom prst="bentConnector2">
            <a:avLst/>
          </a:prstGeom>
          <a:ln w="31750">
            <a:solidFill>
              <a:schemeClr val="tx1">
                <a:lumMod val="65000"/>
                <a:lumOff val="3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8">
            <a:extLst>
              <a:ext uri="{FF2B5EF4-FFF2-40B4-BE49-F238E27FC236}">
                <a16:creationId xmlns:a16="http://schemas.microsoft.com/office/drawing/2014/main" id="{0AF34A34-3669-ED95-4091-A3C5047FB3D4}"/>
              </a:ext>
            </a:extLst>
          </p:cNvPr>
          <p:cNvCxnSpPr>
            <a:cxnSpLocks/>
            <a:stCxn id="29" idx="1"/>
          </p:cNvCxnSpPr>
          <p:nvPr/>
        </p:nvCxnSpPr>
        <p:spPr>
          <a:xfrm rot="16200000" flipV="1">
            <a:off x="5647174" y="1566835"/>
            <a:ext cx="617346" cy="280907"/>
          </a:xfrm>
          <a:prstGeom prst="bentConnector3">
            <a:avLst>
              <a:gd name="adj1" fmla="val 50000"/>
            </a:avLst>
          </a:prstGeom>
          <a:ln w="31750">
            <a:solidFill>
              <a:schemeClr val="bg2">
                <a:lumMod val="7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8">
            <a:extLst>
              <a:ext uri="{FF2B5EF4-FFF2-40B4-BE49-F238E27FC236}">
                <a16:creationId xmlns:a16="http://schemas.microsoft.com/office/drawing/2014/main" id="{43C0FE66-6EA7-C932-79C4-C969E6519C39}"/>
              </a:ext>
            </a:extLst>
          </p:cNvPr>
          <p:cNvCxnSpPr>
            <a:cxnSpLocks/>
          </p:cNvCxnSpPr>
          <p:nvPr/>
        </p:nvCxnSpPr>
        <p:spPr>
          <a:xfrm rot="10800000">
            <a:off x="7073830" y="6314797"/>
            <a:ext cx="934431" cy="1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65000"/>
                <a:lumOff val="35000"/>
              </a:schemeClr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C6E4E3B-BC6A-54C5-0F23-2FA2E2B39B59}"/>
              </a:ext>
            </a:extLst>
          </p:cNvPr>
          <p:cNvSpPr txBox="1"/>
          <p:nvPr/>
        </p:nvSpPr>
        <p:spPr>
          <a:xfrm>
            <a:off x="868150" y="383759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RESIDUAL UNIT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62F7D8-7099-D52E-39CA-DD8253495949}"/>
              </a:ext>
            </a:extLst>
          </p:cNvPr>
          <p:cNvSpPr txBox="1">
            <a:spLocks/>
          </p:cNvSpPr>
          <p:nvPr/>
        </p:nvSpPr>
        <p:spPr>
          <a:xfrm>
            <a:off x="12412203" y="11596737"/>
            <a:ext cx="200141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16x128x128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74379AF-4743-5C22-3056-FE8C62BE0804}"/>
              </a:ext>
            </a:extLst>
          </p:cNvPr>
          <p:cNvSpPr txBox="1">
            <a:spLocks/>
          </p:cNvSpPr>
          <p:nvPr/>
        </p:nvSpPr>
        <p:spPr>
          <a:xfrm>
            <a:off x="13063931" y="12296208"/>
            <a:ext cx="154347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32x64x64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06068D-C05E-4FCE-9C0C-AB86F185FABC}"/>
              </a:ext>
            </a:extLst>
          </p:cNvPr>
          <p:cNvSpPr txBox="1">
            <a:spLocks/>
          </p:cNvSpPr>
          <p:nvPr/>
        </p:nvSpPr>
        <p:spPr>
          <a:xfrm>
            <a:off x="13762005" y="12995680"/>
            <a:ext cx="154347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64x32x32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AF814A-C0E0-4C85-4247-51FA57F5CF75}"/>
              </a:ext>
            </a:extLst>
          </p:cNvPr>
          <p:cNvSpPr txBox="1">
            <a:spLocks/>
          </p:cNvSpPr>
          <p:nvPr/>
        </p:nvSpPr>
        <p:spPr>
          <a:xfrm>
            <a:off x="15031900" y="13755245"/>
            <a:ext cx="177184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128x16x16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CADC90B-95B0-320F-617F-D3CE95886734}"/>
              </a:ext>
            </a:extLst>
          </p:cNvPr>
          <p:cNvSpPr txBox="1">
            <a:spLocks/>
          </p:cNvSpPr>
          <p:nvPr/>
        </p:nvSpPr>
        <p:spPr>
          <a:xfrm>
            <a:off x="15777878" y="14621825"/>
            <a:ext cx="1351357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256x8x8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C0D793-20FC-F37A-0D05-6206B1155409}"/>
              </a:ext>
            </a:extLst>
          </p:cNvPr>
          <p:cNvSpPr txBox="1">
            <a:spLocks/>
          </p:cNvSpPr>
          <p:nvPr/>
        </p:nvSpPr>
        <p:spPr>
          <a:xfrm>
            <a:off x="-4930230" y="10802868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6FE3F5-940E-B217-A21A-848753A011D9}"/>
              </a:ext>
            </a:extLst>
          </p:cNvPr>
          <p:cNvSpPr txBox="1">
            <a:spLocks/>
          </p:cNvSpPr>
          <p:nvPr/>
        </p:nvSpPr>
        <p:spPr>
          <a:xfrm>
            <a:off x="-4200579" y="10028584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879A16-6DBD-BE29-BEFB-648C9623AE0D}"/>
              </a:ext>
            </a:extLst>
          </p:cNvPr>
          <p:cNvSpPr txBox="1">
            <a:spLocks/>
          </p:cNvSpPr>
          <p:nvPr/>
        </p:nvSpPr>
        <p:spPr>
          <a:xfrm>
            <a:off x="-3581283" y="9321013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C408C4-AC1B-59D1-C76B-6233564B93FC}"/>
              </a:ext>
            </a:extLst>
          </p:cNvPr>
          <p:cNvSpPr txBox="1">
            <a:spLocks/>
          </p:cNvSpPr>
          <p:nvPr/>
        </p:nvSpPr>
        <p:spPr>
          <a:xfrm>
            <a:off x="-3090576" y="8613443"/>
            <a:ext cx="715391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4925" cmpd="thickThin">
            <a:solidFill>
              <a:schemeClr val="tx1">
                <a:lumMod val="50000"/>
                <a:lumOff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33651"/>
                      <a:gd name="connsiteY0" fmla="*/ 0 h 584775"/>
                      <a:gd name="connsiteX1" fmla="*/ 481394 w 2533651"/>
                      <a:gd name="connsiteY1" fmla="*/ 0 h 584775"/>
                      <a:gd name="connsiteX2" fmla="*/ 988124 w 2533651"/>
                      <a:gd name="connsiteY2" fmla="*/ 0 h 584775"/>
                      <a:gd name="connsiteX3" fmla="*/ 1520191 w 2533651"/>
                      <a:gd name="connsiteY3" fmla="*/ 0 h 584775"/>
                      <a:gd name="connsiteX4" fmla="*/ 2052257 w 2533651"/>
                      <a:gd name="connsiteY4" fmla="*/ 0 h 584775"/>
                      <a:gd name="connsiteX5" fmla="*/ 2533651 w 2533651"/>
                      <a:gd name="connsiteY5" fmla="*/ 0 h 584775"/>
                      <a:gd name="connsiteX6" fmla="*/ 2533651 w 2533651"/>
                      <a:gd name="connsiteY6" fmla="*/ 584775 h 584775"/>
                      <a:gd name="connsiteX7" fmla="*/ 1976248 w 2533651"/>
                      <a:gd name="connsiteY7" fmla="*/ 584775 h 584775"/>
                      <a:gd name="connsiteX8" fmla="*/ 1418845 w 2533651"/>
                      <a:gd name="connsiteY8" fmla="*/ 584775 h 584775"/>
                      <a:gd name="connsiteX9" fmla="*/ 912114 w 2533651"/>
                      <a:gd name="connsiteY9" fmla="*/ 584775 h 584775"/>
                      <a:gd name="connsiteX10" fmla="*/ 0 w 2533651"/>
                      <a:gd name="connsiteY10" fmla="*/ 584775 h 584775"/>
                      <a:gd name="connsiteX11" fmla="*/ 0 w 2533651"/>
                      <a:gd name="connsiteY11" fmla="*/ 0 h 58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33651" h="584775" fill="none" extrusionOk="0">
                        <a:moveTo>
                          <a:pt x="0" y="0"/>
                        </a:moveTo>
                        <a:cubicBezTo>
                          <a:pt x="190670" y="-36469"/>
                          <a:pt x="326149" y="26512"/>
                          <a:pt x="481394" y="0"/>
                        </a:cubicBezTo>
                        <a:cubicBezTo>
                          <a:pt x="636639" y="-26512"/>
                          <a:pt x="745730" y="49453"/>
                          <a:pt x="988124" y="0"/>
                        </a:cubicBezTo>
                        <a:cubicBezTo>
                          <a:pt x="1230518" y="-49453"/>
                          <a:pt x="1394499" y="19866"/>
                          <a:pt x="1520191" y="0"/>
                        </a:cubicBezTo>
                        <a:cubicBezTo>
                          <a:pt x="1645883" y="-19866"/>
                          <a:pt x="1874029" y="59772"/>
                          <a:pt x="2052257" y="0"/>
                        </a:cubicBezTo>
                        <a:cubicBezTo>
                          <a:pt x="2230485" y="-59772"/>
                          <a:pt x="2343791" y="7230"/>
                          <a:pt x="2533651" y="0"/>
                        </a:cubicBezTo>
                        <a:cubicBezTo>
                          <a:pt x="2561283" y="164407"/>
                          <a:pt x="2525331" y="364833"/>
                          <a:pt x="2533651" y="584775"/>
                        </a:cubicBezTo>
                        <a:cubicBezTo>
                          <a:pt x="2410720" y="589238"/>
                          <a:pt x="2225513" y="519819"/>
                          <a:pt x="1976248" y="584775"/>
                        </a:cubicBezTo>
                        <a:cubicBezTo>
                          <a:pt x="1726983" y="649731"/>
                          <a:pt x="1677640" y="579885"/>
                          <a:pt x="1418845" y="584775"/>
                        </a:cubicBezTo>
                        <a:cubicBezTo>
                          <a:pt x="1160050" y="589665"/>
                          <a:pt x="1045235" y="581209"/>
                          <a:pt x="912114" y="584775"/>
                        </a:cubicBezTo>
                        <a:cubicBezTo>
                          <a:pt x="778993" y="588341"/>
                          <a:pt x="411632" y="532343"/>
                          <a:pt x="0" y="584775"/>
                        </a:cubicBezTo>
                        <a:cubicBezTo>
                          <a:pt x="-50961" y="345112"/>
                          <a:pt x="5040" y="227422"/>
                          <a:pt x="0" y="0"/>
                        </a:cubicBezTo>
                        <a:close/>
                      </a:path>
                      <a:path w="2533651" h="584775" stroke="0" extrusionOk="0">
                        <a:moveTo>
                          <a:pt x="0" y="0"/>
                        </a:moveTo>
                        <a:cubicBezTo>
                          <a:pt x="207455" y="-30948"/>
                          <a:pt x="369573" y="47026"/>
                          <a:pt x="481394" y="0"/>
                        </a:cubicBezTo>
                        <a:cubicBezTo>
                          <a:pt x="593215" y="-47026"/>
                          <a:pt x="725990" y="48895"/>
                          <a:pt x="912114" y="0"/>
                        </a:cubicBezTo>
                        <a:cubicBezTo>
                          <a:pt x="1098238" y="-48895"/>
                          <a:pt x="1321419" y="35619"/>
                          <a:pt x="1469518" y="0"/>
                        </a:cubicBezTo>
                        <a:cubicBezTo>
                          <a:pt x="1617617" y="-35619"/>
                          <a:pt x="1724931" y="2888"/>
                          <a:pt x="1950911" y="0"/>
                        </a:cubicBezTo>
                        <a:cubicBezTo>
                          <a:pt x="2176891" y="-2888"/>
                          <a:pt x="2303835" y="55331"/>
                          <a:pt x="2533651" y="0"/>
                        </a:cubicBezTo>
                        <a:cubicBezTo>
                          <a:pt x="2596020" y="176031"/>
                          <a:pt x="2499221" y="314926"/>
                          <a:pt x="2533651" y="584775"/>
                        </a:cubicBezTo>
                        <a:cubicBezTo>
                          <a:pt x="2358226" y="633865"/>
                          <a:pt x="2246955" y="566091"/>
                          <a:pt x="2026921" y="584775"/>
                        </a:cubicBezTo>
                        <a:cubicBezTo>
                          <a:pt x="1806887" y="603459"/>
                          <a:pt x="1663420" y="528588"/>
                          <a:pt x="1469518" y="584775"/>
                        </a:cubicBezTo>
                        <a:cubicBezTo>
                          <a:pt x="1275616" y="640962"/>
                          <a:pt x="1142243" y="552829"/>
                          <a:pt x="1038797" y="584775"/>
                        </a:cubicBezTo>
                        <a:cubicBezTo>
                          <a:pt x="935351" y="616721"/>
                          <a:pt x="696643" y="547176"/>
                          <a:pt x="532067" y="584775"/>
                        </a:cubicBezTo>
                        <a:cubicBezTo>
                          <a:pt x="367491" y="622374"/>
                          <a:pt x="207184" y="547538"/>
                          <a:pt x="0" y="584775"/>
                        </a:cubicBezTo>
                        <a:cubicBezTo>
                          <a:pt x="-44627" y="367636"/>
                          <a:pt x="9051" y="137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44D51C4-5C43-8BE7-0B1A-AA8B81256DB5}"/>
              </a:ext>
            </a:extLst>
          </p:cNvPr>
          <p:cNvCxnSpPr>
            <a:cxnSpLocks/>
            <a:stCxn id="60" idx="3"/>
            <a:endCxn id="69" idx="1"/>
          </p:cNvCxnSpPr>
          <p:nvPr/>
        </p:nvCxnSpPr>
        <p:spPr>
          <a:xfrm flipH="1" flipV="1">
            <a:off x="-3090576" y="8844276"/>
            <a:ext cx="17504196" cy="2983294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151931-41B8-0738-6CFB-0BD55B8B4767}"/>
              </a:ext>
            </a:extLst>
          </p:cNvPr>
          <p:cNvCxnSpPr>
            <a:cxnSpLocks/>
            <a:stCxn id="62" idx="3"/>
            <a:endCxn id="68" idx="1"/>
          </p:cNvCxnSpPr>
          <p:nvPr/>
        </p:nvCxnSpPr>
        <p:spPr>
          <a:xfrm flipH="1" flipV="1">
            <a:off x="-3581283" y="9551846"/>
            <a:ext cx="18188685" cy="297519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DD49490-51D8-843B-2CE2-E9C9873EF838}"/>
              </a:ext>
            </a:extLst>
          </p:cNvPr>
          <p:cNvCxnSpPr>
            <a:cxnSpLocks/>
            <a:stCxn id="63" idx="3"/>
            <a:endCxn id="67" idx="1"/>
          </p:cNvCxnSpPr>
          <p:nvPr/>
        </p:nvCxnSpPr>
        <p:spPr>
          <a:xfrm flipH="1" flipV="1">
            <a:off x="-4200579" y="10259417"/>
            <a:ext cx="19506055" cy="2967096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0BBF705-6AEB-5A92-B609-1146E01E9F94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>
          <a:xfrm flipH="1" flipV="1">
            <a:off x="-4930230" y="11033701"/>
            <a:ext cx="21733977" cy="2952377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26">
            <a:extLst>
              <a:ext uri="{FF2B5EF4-FFF2-40B4-BE49-F238E27FC236}">
                <a16:creationId xmlns:a16="http://schemas.microsoft.com/office/drawing/2014/main" id="{5C2C177F-8BFA-9BBF-FBC9-7692C33BE772}"/>
              </a:ext>
            </a:extLst>
          </p:cNvPr>
          <p:cNvCxnSpPr>
            <a:cxnSpLocks/>
            <a:stCxn id="65" idx="3"/>
            <a:endCxn id="66" idx="2"/>
          </p:cNvCxnSpPr>
          <p:nvPr/>
        </p:nvCxnSpPr>
        <p:spPr>
          <a:xfrm flipH="1" flipV="1">
            <a:off x="-4572534" y="11264533"/>
            <a:ext cx="21701769" cy="3588125"/>
          </a:xfrm>
          <a:prstGeom prst="bentConnector4">
            <a:avLst>
              <a:gd name="adj1" fmla="val -1053"/>
              <a:gd name="adj2" fmla="val 53217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26">
            <a:extLst>
              <a:ext uri="{FF2B5EF4-FFF2-40B4-BE49-F238E27FC236}">
                <a16:creationId xmlns:a16="http://schemas.microsoft.com/office/drawing/2014/main" id="{02ABD019-0958-07E9-F5DC-A298A2EAF0F6}"/>
              </a:ext>
            </a:extLst>
          </p:cNvPr>
          <p:cNvCxnSpPr>
            <a:cxnSpLocks/>
            <a:stCxn id="66" idx="3"/>
            <a:endCxn id="67" idx="2"/>
          </p:cNvCxnSpPr>
          <p:nvPr/>
        </p:nvCxnSpPr>
        <p:spPr>
          <a:xfrm flipV="1">
            <a:off x="-4214839" y="10490249"/>
            <a:ext cx="371956" cy="543452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6">
            <a:extLst>
              <a:ext uri="{FF2B5EF4-FFF2-40B4-BE49-F238E27FC236}">
                <a16:creationId xmlns:a16="http://schemas.microsoft.com/office/drawing/2014/main" id="{1369D73E-F33F-04DB-178E-E0576B448A28}"/>
              </a:ext>
            </a:extLst>
          </p:cNvPr>
          <p:cNvCxnSpPr>
            <a:cxnSpLocks/>
            <a:stCxn id="67" idx="3"/>
            <a:endCxn id="68" idx="2"/>
          </p:cNvCxnSpPr>
          <p:nvPr/>
        </p:nvCxnSpPr>
        <p:spPr>
          <a:xfrm flipV="1">
            <a:off x="-3485188" y="9782678"/>
            <a:ext cx="261601" cy="476739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26">
            <a:extLst>
              <a:ext uri="{FF2B5EF4-FFF2-40B4-BE49-F238E27FC236}">
                <a16:creationId xmlns:a16="http://schemas.microsoft.com/office/drawing/2014/main" id="{948C2B9C-969C-45A8-BCCD-FDE49E587CAB}"/>
              </a:ext>
            </a:extLst>
          </p:cNvPr>
          <p:cNvCxnSpPr>
            <a:cxnSpLocks/>
            <a:stCxn id="68" idx="3"/>
            <a:endCxn id="69" idx="2"/>
          </p:cNvCxnSpPr>
          <p:nvPr/>
        </p:nvCxnSpPr>
        <p:spPr>
          <a:xfrm flipV="1">
            <a:off x="-2865892" y="9075108"/>
            <a:ext cx="133012" cy="47673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26">
            <a:extLst>
              <a:ext uri="{FF2B5EF4-FFF2-40B4-BE49-F238E27FC236}">
                <a16:creationId xmlns:a16="http://schemas.microsoft.com/office/drawing/2014/main" id="{A6599B5D-6327-D152-A9C2-1BBF4AB96ADA}"/>
              </a:ext>
            </a:extLst>
          </p:cNvPr>
          <p:cNvCxnSpPr>
            <a:cxnSpLocks/>
            <a:endCxn id="62" idx="1"/>
          </p:cNvCxnSpPr>
          <p:nvPr/>
        </p:nvCxnSpPr>
        <p:spPr>
          <a:xfrm rot="16200000" flipH="1">
            <a:off x="12632627" y="12095736"/>
            <a:ext cx="468639" cy="393969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6">
            <a:extLst>
              <a:ext uri="{FF2B5EF4-FFF2-40B4-BE49-F238E27FC236}">
                <a16:creationId xmlns:a16="http://schemas.microsoft.com/office/drawing/2014/main" id="{7A317F08-8872-C797-F242-81778849B53C}"/>
              </a:ext>
            </a:extLst>
          </p:cNvPr>
          <p:cNvCxnSpPr>
            <a:cxnSpLocks/>
            <a:endCxn id="63" idx="1"/>
          </p:cNvCxnSpPr>
          <p:nvPr/>
        </p:nvCxnSpPr>
        <p:spPr>
          <a:xfrm rot="16200000" flipH="1">
            <a:off x="13364491" y="12828999"/>
            <a:ext cx="468640" cy="32638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26">
            <a:extLst>
              <a:ext uri="{FF2B5EF4-FFF2-40B4-BE49-F238E27FC236}">
                <a16:creationId xmlns:a16="http://schemas.microsoft.com/office/drawing/2014/main" id="{10DD2EA3-C9D7-CAF4-CF51-4E2124CE724C}"/>
              </a:ext>
            </a:extLst>
          </p:cNvPr>
          <p:cNvCxnSpPr>
            <a:cxnSpLocks/>
            <a:stCxn id="63" idx="2"/>
          </p:cNvCxnSpPr>
          <p:nvPr/>
        </p:nvCxnSpPr>
        <p:spPr>
          <a:xfrm rot="16200000" flipH="1">
            <a:off x="14480354" y="13510731"/>
            <a:ext cx="528733" cy="421959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26">
            <a:extLst>
              <a:ext uri="{FF2B5EF4-FFF2-40B4-BE49-F238E27FC236}">
                <a16:creationId xmlns:a16="http://schemas.microsoft.com/office/drawing/2014/main" id="{4DA93F28-CB3F-31BC-0A27-71FBB3A138A5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H="1">
            <a:off x="15148977" y="14223757"/>
            <a:ext cx="635748" cy="622054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26">
            <a:extLst>
              <a:ext uri="{FF2B5EF4-FFF2-40B4-BE49-F238E27FC236}">
                <a16:creationId xmlns:a16="http://schemas.microsoft.com/office/drawing/2014/main" id="{FD18568A-418C-4F74-1EF3-3B25F222CD77}"/>
              </a:ext>
            </a:extLst>
          </p:cNvPr>
          <p:cNvCxnSpPr>
            <a:cxnSpLocks/>
            <a:endCxn id="60" idx="1"/>
          </p:cNvCxnSpPr>
          <p:nvPr/>
        </p:nvCxnSpPr>
        <p:spPr>
          <a:xfrm rot="16200000" flipH="1">
            <a:off x="12026755" y="11442122"/>
            <a:ext cx="491728" cy="27916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26">
            <a:extLst>
              <a:ext uri="{FF2B5EF4-FFF2-40B4-BE49-F238E27FC236}">
                <a16:creationId xmlns:a16="http://schemas.microsoft.com/office/drawing/2014/main" id="{5CEBE8A0-167E-297E-0D9E-8690F7EA5854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-2375186" y="8335801"/>
            <a:ext cx="290036" cy="508475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69CA65-B11A-CC11-7391-FDFAA9CD0181}"/>
              </a:ext>
            </a:extLst>
          </p:cNvPr>
          <p:cNvSpPr txBox="1"/>
          <p:nvPr/>
        </p:nvSpPr>
        <p:spPr>
          <a:xfrm>
            <a:off x="-5018300" y="398999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UPSAMPLE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UNIT</a:t>
            </a:r>
          </a:p>
        </p:txBody>
      </p:sp>
    </p:spTree>
    <p:extLst>
      <p:ext uri="{BB962C8B-B14F-4D97-AF65-F5344CB8AC3E}">
        <p14:creationId xmlns:p14="http://schemas.microsoft.com/office/powerpoint/2010/main" val="168141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EC48A1-1AD3-4A74-C9CE-706997C9FE59}"/>
              </a:ext>
            </a:extLst>
          </p:cNvPr>
          <p:cNvSpPr txBox="1"/>
          <p:nvPr/>
        </p:nvSpPr>
        <p:spPr>
          <a:xfrm>
            <a:off x="3815106" y="837705"/>
            <a:ext cx="151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D85438-4F5E-8288-AD1C-9463907EC7EC}"/>
              </a:ext>
            </a:extLst>
          </p:cNvPr>
          <p:cNvGraphicFramePr>
            <a:graphicFrameLocks/>
          </p:cNvGraphicFramePr>
          <p:nvPr/>
        </p:nvGraphicFramePr>
        <p:xfrm>
          <a:off x="4697097" y="2611757"/>
          <a:ext cx="3677661" cy="293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E7E461-81ED-25C8-AE98-3540E36FF750}"/>
              </a:ext>
            </a:extLst>
          </p:cNvPr>
          <p:cNvSpPr/>
          <p:nvPr/>
        </p:nvSpPr>
        <p:spPr>
          <a:xfrm>
            <a:off x="7277816" y="1618210"/>
            <a:ext cx="495681" cy="476488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10" name="Straight Arrow Connector 28">
            <a:extLst>
              <a:ext uri="{FF2B5EF4-FFF2-40B4-BE49-F238E27FC236}">
                <a16:creationId xmlns:a16="http://schemas.microsoft.com/office/drawing/2014/main" id="{B4F307E5-51E2-1B2D-4CC7-B1CA3E4B3E2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rot="5400000" flipH="1" flipV="1">
            <a:off x="6772263" y="1858363"/>
            <a:ext cx="517059" cy="989730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8">
            <a:extLst>
              <a:ext uri="{FF2B5EF4-FFF2-40B4-BE49-F238E27FC236}">
                <a16:creationId xmlns:a16="http://schemas.microsoft.com/office/drawing/2014/main" id="{C131F5F9-D2E6-CC5C-4118-EB05761C565E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7773497" y="1301235"/>
            <a:ext cx="400348" cy="555221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8">
            <a:extLst>
              <a:ext uri="{FF2B5EF4-FFF2-40B4-BE49-F238E27FC236}">
                <a16:creationId xmlns:a16="http://schemas.microsoft.com/office/drawing/2014/main" id="{EA42CD13-1186-7595-DCF6-C18F91C12B6D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6535928" y="5551057"/>
            <a:ext cx="1637919" cy="33253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8">
            <a:extLst>
              <a:ext uri="{FF2B5EF4-FFF2-40B4-BE49-F238E27FC236}">
                <a16:creationId xmlns:a16="http://schemas.microsoft.com/office/drawing/2014/main" id="{9B05861A-B143-D1CD-01F5-101DEF3D0F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39137" y="5141433"/>
            <a:ext cx="917719" cy="566612"/>
          </a:xfrm>
          <a:prstGeom prst="bentConnector3">
            <a:avLst>
              <a:gd name="adj1" fmla="val 50000"/>
            </a:avLst>
          </a:prstGeom>
          <a:ln w="31750">
            <a:solidFill>
              <a:schemeClr val="bg2">
                <a:lumMod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F8B9EFFA-EE71-989D-2EFE-270F3F68B9A0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4608292" y="2005874"/>
            <a:ext cx="2818944" cy="2520104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8">
            <a:extLst>
              <a:ext uri="{FF2B5EF4-FFF2-40B4-BE49-F238E27FC236}">
                <a16:creationId xmlns:a16="http://schemas.microsoft.com/office/drawing/2014/main" id="{0F80B664-FA10-B2A7-42E8-32CCC9BF118A}"/>
              </a:ext>
            </a:extLst>
          </p:cNvPr>
          <p:cNvCxnSpPr>
            <a:cxnSpLocks/>
          </p:cNvCxnSpPr>
          <p:nvPr/>
        </p:nvCxnSpPr>
        <p:spPr>
          <a:xfrm flipV="1">
            <a:off x="4746440" y="4684172"/>
            <a:ext cx="338537" cy="6982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4F06B9F7-DBF2-B449-789E-3D833FFC7E3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5296" y="4287257"/>
            <a:ext cx="3011055" cy="1596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8EF67-E13D-6974-70E8-7231557F2332}"/>
              </a:ext>
            </a:extLst>
          </p:cNvPr>
          <p:cNvSpPr txBox="1"/>
          <p:nvPr/>
        </p:nvSpPr>
        <p:spPr>
          <a:xfrm>
            <a:off x="868150" y="383759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UPSAMPLE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49AF8-CA55-B252-B7FE-3A8C19E54CAB}"/>
              </a:ext>
            </a:extLst>
          </p:cNvPr>
          <p:cNvSpPr txBox="1"/>
          <p:nvPr/>
        </p:nvSpPr>
        <p:spPr>
          <a:xfrm>
            <a:off x="-4808750" y="398999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RESIDUAL UNIT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2560A-17A7-1796-C557-B884F5356C84}"/>
              </a:ext>
            </a:extLst>
          </p:cNvPr>
          <p:cNvSpPr txBox="1"/>
          <p:nvPr/>
        </p:nvSpPr>
        <p:spPr>
          <a:xfrm>
            <a:off x="3668556" y="-1108983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2088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EC48A1-1AD3-4A74-C9CE-706997C9FE59}"/>
              </a:ext>
            </a:extLst>
          </p:cNvPr>
          <p:cNvSpPr txBox="1"/>
          <p:nvPr/>
        </p:nvSpPr>
        <p:spPr>
          <a:xfrm>
            <a:off x="-5235296" y="258071"/>
            <a:ext cx="151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D85438-4F5E-8288-AD1C-9463907EC7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121437"/>
              </p:ext>
            </p:extLst>
          </p:nvPr>
        </p:nvGraphicFramePr>
        <p:xfrm>
          <a:off x="13752607" y="2623491"/>
          <a:ext cx="3677661" cy="293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E7E461-81ED-25C8-AE98-3540E36FF750}"/>
              </a:ext>
            </a:extLst>
          </p:cNvPr>
          <p:cNvSpPr/>
          <p:nvPr/>
        </p:nvSpPr>
        <p:spPr>
          <a:xfrm>
            <a:off x="16333326" y="1629944"/>
            <a:ext cx="495681" cy="476488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10" name="Straight Arrow Connector 28">
            <a:extLst>
              <a:ext uri="{FF2B5EF4-FFF2-40B4-BE49-F238E27FC236}">
                <a16:creationId xmlns:a16="http://schemas.microsoft.com/office/drawing/2014/main" id="{B4F307E5-51E2-1B2D-4CC7-B1CA3E4B3E2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rot="5400000" flipH="1" flipV="1">
            <a:off x="15827773" y="1870097"/>
            <a:ext cx="517059" cy="989730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8">
            <a:extLst>
              <a:ext uri="{FF2B5EF4-FFF2-40B4-BE49-F238E27FC236}">
                <a16:creationId xmlns:a16="http://schemas.microsoft.com/office/drawing/2014/main" id="{C131F5F9-D2E6-CC5C-4118-EB05761C565E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16829007" y="1312969"/>
            <a:ext cx="400348" cy="555221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8">
            <a:extLst>
              <a:ext uri="{FF2B5EF4-FFF2-40B4-BE49-F238E27FC236}">
                <a16:creationId xmlns:a16="http://schemas.microsoft.com/office/drawing/2014/main" id="{EA42CD13-1186-7595-DCF6-C18F91C12B6D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15591438" y="5562791"/>
            <a:ext cx="1637919" cy="33253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8">
            <a:extLst>
              <a:ext uri="{FF2B5EF4-FFF2-40B4-BE49-F238E27FC236}">
                <a16:creationId xmlns:a16="http://schemas.microsoft.com/office/drawing/2014/main" id="{9B05861A-B143-D1CD-01F5-101DEF3D0F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594647" y="5153167"/>
            <a:ext cx="917719" cy="566612"/>
          </a:xfrm>
          <a:prstGeom prst="bentConnector3">
            <a:avLst>
              <a:gd name="adj1" fmla="val 50000"/>
            </a:avLst>
          </a:prstGeom>
          <a:ln w="31750">
            <a:solidFill>
              <a:schemeClr val="bg2">
                <a:lumMod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F8B9EFFA-EE71-989D-2EFE-270F3F68B9A0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13663802" y="2017608"/>
            <a:ext cx="2818944" cy="2520104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8">
            <a:extLst>
              <a:ext uri="{FF2B5EF4-FFF2-40B4-BE49-F238E27FC236}">
                <a16:creationId xmlns:a16="http://schemas.microsoft.com/office/drawing/2014/main" id="{0F80B664-FA10-B2A7-42E8-32CCC9BF118A}"/>
              </a:ext>
            </a:extLst>
          </p:cNvPr>
          <p:cNvCxnSpPr>
            <a:cxnSpLocks/>
          </p:cNvCxnSpPr>
          <p:nvPr/>
        </p:nvCxnSpPr>
        <p:spPr>
          <a:xfrm flipV="1">
            <a:off x="13801950" y="4695906"/>
            <a:ext cx="338537" cy="6982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4F06B9F7-DBF2-B449-789E-3D833FFC7E3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5296" y="4287257"/>
            <a:ext cx="3011055" cy="1596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8EF67-E13D-6974-70E8-7231557F2332}"/>
              </a:ext>
            </a:extLst>
          </p:cNvPr>
          <p:cNvSpPr txBox="1"/>
          <p:nvPr/>
        </p:nvSpPr>
        <p:spPr>
          <a:xfrm>
            <a:off x="-7220427" y="306247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UPSAMPLE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49AF8-CA55-B252-B7FE-3A8C19E54CAB}"/>
              </a:ext>
            </a:extLst>
          </p:cNvPr>
          <p:cNvSpPr txBox="1"/>
          <p:nvPr/>
        </p:nvSpPr>
        <p:spPr>
          <a:xfrm>
            <a:off x="-4808750" y="398999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RESIDUAL UNIT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2560A-17A7-1796-C557-B884F5356C84}"/>
              </a:ext>
            </a:extLst>
          </p:cNvPr>
          <p:cNvSpPr txBox="1"/>
          <p:nvPr/>
        </p:nvSpPr>
        <p:spPr>
          <a:xfrm>
            <a:off x="12724066" y="-1097249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4438B-48BF-2BE1-83A3-F5B2C2E5228B}"/>
              </a:ext>
            </a:extLst>
          </p:cNvPr>
          <p:cNvSpPr txBox="1"/>
          <p:nvPr/>
        </p:nvSpPr>
        <p:spPr>
          <a:xfrm>
            <a:off x="3786319" y="837705"/>
            <a:ext cx="1571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OVERVIEW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DD7C80-6449-D1A7-3631-CCE74A9836B8}"/>
              </a:ext>
            </a:extLst>
          </p:cNvPr>
          <p:cNvGrpSpPr/>
          <p:nvPr/>
        </p:nvGrpSpPr>
        <p:grpSpPr>
          <a:xfrm>
            <a:off x="242734" y="1698602"/>
            <a:ext cx="8666324" cy="3672149"/>
            <a:chOff x="150758" y="3763957"/>
            <a:chExt cx="6508092" cy="27576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297FAE7-DE5E-1653-2489-2C52994341A9}"/>
                </a:ext>
              </a:extLst>
            </p:cNvPr>
            <p:cNvGrpSpPr/>
            <p:nvPr/>
          </p:nvGrpSpPr>
          <p:grpSpPr>
            <a:xfrm>
              <a:off x="150758" y="4830406"/>
              <a:ext cx="1911140" cy="808322"/>
              <a:chOff x="268015" y="3143380"/>
              <a:chExt cx="3836276" cy="1555532"/>
            </a:xfrm>
          </p:grpSpPr>
          <p:pic>
            <p:nvPicPr>
              <p:cNvPr id="40" name="Graphic 39" descr="Filing Box Archive with solid fill">
                <a:extLst>
                  <a:ext uri="{FF2B5EF4-FFF2-40B4-BE49-F238E27FC236}">
                    <a16:creationId xmlns:a16="http://schemas.microsoft.com/office/drawing/2014/main" id="{A062FBF1-F6ED-53AD-25B7-B4616EBB4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80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phic 40" descr="Filing Box Archive with solid fill">
                <a:extLst>
                  <a:ext uri="{FF2B5EF4-FFF2-40B4-BE49-F238E27FC236}">
                    <a16:creationId xmlns:a16="http://schemas.microsoft.com/office/drawing/2014/main" id="{6EB58815-8725-0030-4600-989EB8B31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824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Graphic 41" descr="Filing Box Archive with solid fill">
                <a:extLst>
                  <a:ext uri="{FF2B5EF4-FFF2-40B4-BE49-F238E27FC236}">
                    <a16:creationId xmlns:a16="http://schemas.microsoft.com/office/drawing/2014/main" id="{6004C907-AAE9-F200-214D-CFD00D259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968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Graphic 42" descr="Filing Box Archive with solid fill">
                <a:extLst>
                  <a:ext uri="{FF2B5EF4-FFF2-40B4-BE49-F238E27FC236}">
                    <a16:creationId xmlns:a16="http://schemas.microsoft.com/office/drawing/2014/main" id="{31B54BA2-98E9-1412-ADE2-0A1B12369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112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Filing Box Archive with solid fill">
                <a:extLst>
                  <a:ext uri="{FF2B5EF4-FFF2-40B4-BE49-F238E27FC236}">
                    <a16:creationId xmlns:a16="http://schemas.microsoft.com/office/drawing/2014/main" id="{6A2921A1-DFA4-C4B4-91E3-195220D72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6539" y="37845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Filing Box Archive with solid fill">
                <a:extLst>
                  <a:ext uri="{FF2B5EF4-FFF2-40B4-BE49-F238E27FC236}">
                    <a16:creationId xmlns:a16="http://schemas.microsoft.com/office/drawing/2014/main" id="{A22F9711-8F39-B71B-A3FB-A1AA9AA3E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60939" y="37845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Filing Box Archive with solid fill">
                <a:extLst>
                  <a:ext uri="{FF2B5EF4-FFF2-40B4-BE49-F238E27FC236}">
                    <a16:creationId xmlns:a16="http://schemas.microsoft.com/office/drawing/2014/main" id="{7FC375C4-692F-B16F-2EC2-CBEB64326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75491" y="377662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Graphic 46" descr="Filing Box Archive with solid fill">
                <a:extLst>
                  <a:ext uri="{FF2B5EF4-FFF2-40B4-BE49-F238E27FC236}">
                    <a16:creationId xmlns:a16="http://schemas.microsoft.com/office/drawing/2014/main" id="{F5E0B7A7-7F5F-FC7D-76CF-F8CF1B48C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9891" y="377662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1" name="Graphic 20" descr="Filing Box Archive with solid fill">
              <a:extLst>
                <a:ext uri="{FF2B5EF4-FFF2-40B4-BE49-F238E27FC236}">
                  <a16:creationId xmlns:a16="http://schemas.microsoft.com/office/drawing/2014/main" id="{DB957CCF-5879-A07F-DA3C-7DAB0EC4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3948" y="5016007"/>
              <a:ext cx="514350" cy="51435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1FDDCB-2B57-2417-4D46-CBA5F4DB0343}"/>
                </a:ext>
              </a:extLst>
            </p:cNvPr>
            <p:cNvGrpSpPr/>
            <p:nvPr/>
          </p:nvGrpSpPr>
          <p:grpSpPr>
            <a:xfrm>
              <a:off x="4425172" y="4193919"/>
              <a:ext cx="449318" cy="2327688"/>
              <a:chOff x="2979682" y="1143000"/>
              <a:chExt cx="914400" cy="4812987"/>
            </a:xfrm>
          </p:grpSpPr>
          <p:pic>
            <p:nvPicPr>
              <p:cNvPr id="35" name="Graphic 34" descr="Document with solid fill">
                <a:extLst>
                  <a:ext uri="{FF2B5EF4-FFF2-40B4-BE49-F238E27FC236}">
                    <a16:creationId xmlns:a16="http://schemas.microsoft.com/office/drawing/2014/main" id="{476B013C-12E9-2214-60E5-542F620CB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Paper with solid fill">
                <a:extLst>
                  <a:ext uri="{FF2B5EF4-FFF2-40B4-BE49-F238E27FC236}">
                    <a16:creationId xmlns:a16="http://schemas.microsoft.com/office/drawing/2014/main" id="{3620C71E-FE0F-2604-14C5-828899647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79682" y="504158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raphic 36" descr="Document with solid fill">
                <a:extLst>
                  <a:ext uri="{FF2B5EF4-FFF2-40B4-BE49-F238E27FC236}">
                    <a16:creationId xmlns:a16="http://schemas.microsoft.com/office/drawing/2014/main" id="{97939722-04C9-D8D7-AC8F-A906C92966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405173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Paper with solid fill">
                <a:extLst>
                  <a:ext uri="{FF2B5EF4-FFF2-40B4-BE49-F238E27FC236}">
                    <a16:creationId xmlns:a16="http://schemas.microsoft.com/office/drawing/2014/main" id="{A2176971-E8BB-0CD4-A8AD-02958D623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79682" y="1143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Document with solid fill">
                <a:extLst>
                  <a:ext uri="{FF2B5EF4-FFF2-40B4-BE49-F238E27FC236}">
                    <a16:creationId xmlns:a16="http://schemas.microsoft.com/office/drawing/2014/main" id="{D0A043EC-0108-D6C2-5C98-E554526C9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20574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9B2E95-914E-65C8-175C-6DD009D7ECC9}"/>
                </a:ext>
              </a:extLst>
            </p:cNvPr>
            <p:cNvGrpSpPr/>
            <p:nvPr/>
          </p:nvGrpSpPr>
          <p:grpSpPr>
            <a:xfrm>
              <a:off x="5903195" y="4523995"/>
              <a:ext cx="449318" cy="1406742"/>
              <a:chOff x="9695791" y="2750288"/>
              <a:chExt cx="798788" cy="2500875"/>
            </a:xfrm>
          </p:grpSpPr>
          <p:pic>
            <p:nvPicPr>
              <p:cNvPr id="31" name="Graphic 30" descr="Document with solid fill">
                <a:extLst>
                  <a:ext uri="{FF2B5EF4-FFF2-40B4-BE49-F238E27FC236}">
                    <a16:creationId xmlns:a16="http://schemas.microsoft.com/office/drawing/2014/main" id="{9A8BBA73-AF79-281F-A332-59150D953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3536471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32" name="Graphic 31" descr="Document with solid fill">
                <a:extLst>
                  <a:ext uri="{FF2B5EF4-FFF2-40B4-BE49-F238E27FC236}">
                    <a16:creationId xmlns:a16="http://schemas.microsoft.com/office/drawing/2014/main" id="{D4688E16-8011-6630-90C4-246EF0F30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446498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33" name="Graphic 32" descr="Document with solid fill">
                <a:extLst>
                  <a:ext uri="{FF2B5EF4-FFF2-40B4-BE49-F238E27FC236}">
                    <a16:creationId xmlns:a16="http://schemas.microsoft.com/office/drawing/2014/main" id="{E07EC5AF-0299-167D-608B-8E3CA90A1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2750288"/>
                <a:ext cx="798788" cy="786183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419710-DBF7-95E1-D6CD-8713477BC1CF}"/>
                </a:ext>
              </a:extLst>
            </p:cNvPr>
            <p:cNvSpPr txBox="1"/>
            <p:nvPr/>
          </p:nvSpPr>
          <p:spPr>
            <a:xfrm>
              <a:off x="594960" y="4612360"/>
              <a:ext cx="1116113" cy="300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DATABASE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2A08F4-BF90-E319-C0B6-043262E92EF7}"/>
                </a:ext>
              </a:extLst>
            </p:cNvPr>
            <p:cNvSpPr txBox="1"/>
            <p:nvPr/>
          </p:nvSpPr>
          <p:spPr>
            <a:xfrm>
              <a:off x="2420901" y="4658168"/>
              <a:ext cx="1460446" cy="439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SINGLE</a:t>
              </a:r>
            </a:p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.NII.GZ (</a:t>
              </a:r>
              <a:r>
                <a:rPr lang="en-US" sz="160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NIFTI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 FILE)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C927F1-DC27-0CAB-3369-E59311727915}"/>
                </a:ext>
              </a:extLst>
            </p:cNvPr>
            <p:cNvSpPr txBox="1"/>
            <p:nvPr/>
          </p:nvSpPr>
          <p:spPr>
            <a:xfrm>
              <a:off x="3300414" y="3763957"/>
              <a:ext cx="2481763" cy="439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SUBGROUPS EACH </a:t>
              </a:r>
            </a:p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CONTAINING 64 IMAGES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B8B68C-CD34-10AE-3ECE-F6A94066FED9}"/>
                </a:ext>
              </a:extLst>
            </p:cNvPr>
            <p:cNvSpPr txBox="1"/>
            <p:nvPr/>
          </p:nvSpPr>
          <p:spPr>
            <a:xfrm>
              <a:off x="5596860" y="3994826"/>
              <a:ext cx="1061990" cy="439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NON-EMPTY</a:t>
              </a:r>
            </a:p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SUBGROUPS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4361CB8-9E1A-5BE2-9A7B-2827446F1613}"/>
                </a:ext>
              </a:extLst>
            </p:cNvPr>
            <p:cNvSpPr/>
            <p:nvPr/>
          </p:nvSpPr>
          <p:spPr>
            <a:xfrm>
              <a:off x="3591729" y="5133335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842ACAE-F2D5-450B-CCC3-79CFA71DFB6C}"/>
                </a:ext>
              </a:extLst>
            </p:cNvPr>
            <p:cNvSpPr/>
            <p:nvPr/>
          </p:nvSpPr>
          <p:spPr>
            <a:xfrm>
              <a:off x="2153375" y="5133335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D9921C07-DDCB-6150-D003-BA9743A73E43}"/>
                </a:ext>
              </a:extLst>
            </p:cNvPr>
            <p:cNvSpPr/>
            <p:nvPr/>
          </p:nvSpPr>
          <p:spPr>
            <a:xfrm>
              <a:off x="5039443" y="5122384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305210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EC48A1-1AD3-4A74-C9CE-706997C9FE59}"/>
              </a:ext>
            </a:extLst>
          </p:cNvPr>
          <p:cNvSpPr txBox="1"/>
          <p:nvPr/>
        </p:nvSpPr>
        <p:spPr>
          <a:xfrm>
            <a:off x="-5235296" y="258071"/>
            <a:ext cx="151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D85438-4F5E-8288-AD1C-9463907EC7EC}"/>
              </a:ext>
            </a:extLst>
          </p:cNvPr>
          <p:cNvGraphicFramePr>
            <a:graphicFrameLocks/>
          </p:cNvGraphicFramePr>
          <p:nvPr/>
        </p:nvGraphicFramePr>
        <p:xfrm>
          <a:off x="13752607" y="2623491"/>
          <a:ext cx="3677661" cy="293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E7E461-81ED-25C8-AE98-3540E36FF750}"/>
              </a:ext>
            </a:extLst>
          </p:cNvPr>
          <p:cNvSpPr/>
          <p:nvPr/>
        </p:nvSpPr>
        <p:spPr>
          <a:xfrm>
            <a:off x="16333326" y="1629944"/>
            <a:ext cx="495681" cy="476488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10" name="Straight Arrow Connector 28">
            <a:extLst>
              <a:ext uri="{FF2B5EF4-FFF2-40B4-BE49-F238E27FC236}">
                <a16:creationId xmlns:a16="http://schemas.microsoft.com/office/drawing/2014/main" id="{B4F307E5-51E2-1B2D-4CC7-B1CA3E4B3E2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rot="5400000" flipH="1" flipV="1">
            <a:off x="15827773" y="1870097"/>
            <a:ext cx="517059" cy="989730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8">
            <a:extLst>
              <a:ext uri="{FF2B5EF4-FFF2-40B4-BE49-F238E27FC236}">
                <a16:creationId xmlns:a16="http://schemas.microsoft.com/office/drawing/2014/main" id="{C131F5F9-D2E6-CC5C-4118-EB05761C565E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16829007" y="1312969"/>
            <a:ext cx="400348" cy="555221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8">
            <a:extLst>
              <a:ext uri="{FF2B5EF4-FFF2-40B4-BE49-F238E27FC236}">
                <a16:creationId xmlns:a16="http://schemas.microsoft.com/office/drawing/2014/main" id="{EA42CD13-1186-7595-DCF6-C18F91C12B6D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15591438" y="5562791"/>
            <a:ext cx="1637919" cy="33253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8">
            <a:extLst>
              <a:ext uri="{FF2B5EF4-FFF2-40B4-BE49-F238E27FC236}">
                <a16:creationId xmlns:a16="http://schemas.microsoft.com/office/drawing/2014/main" id="{9B05861A-B143-D1CD-01F5-101DEF3D0F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594647" y="5153167"/>
            <a:ext cx="917719" cy="566612"/>
          </a:xfrm>
          <a:prstGeom prst="bentConnector3">
            <a:avLst>
              <a:gd name="adj1" fmla="val 50000"/>
            </a:avLst>
          </a:prstGeom>
          <a:ln w="31750">
            <a:solidFill>
              <a:schemeClr val="bg2">
                <a:lumMod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F8B9EFFA-EE71-989D-2EFE-270F3F68B9A0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13663802" y="2017608"/>
            <a:ext cx="2818944" cy="2520104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8">
            <a:extLst>
              <a:ext uri="{FF2B5EF4-FFF2-40B4-BE49-F238E27FC236}">
                <a16:creationId xmlns:a16="http://schemas.microsoft.com/office/drawing/2014/main" id="{0F80B664-FA10-B2A7-42E8-32CCC9BF118A}"/>
              </a:ext>
            </a:extLst>
          </p:cNvPr>
          <p:cNvCxnSpPr>
            <a:cxnSpLocks/>
          </p:cNvCxnSpPr>
          <p:nvPr/>
        </p:nvCxnSpPr>
        <p:spPr>
          <a:xfrm flipV="1">
            <a:off x="13801950" y="4695906"/>
            <a:ext cx="338537" cy="6982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4F06B9F7-DBF2-B449-789E-3D833FFC7E3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5296" y="4287257"/>
            <a:ext cx="3011055" cy="1596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8EF67-E13D-6974-70E8-7231557F2332}"/>
              </a:ext>
            </a:extLst>
          </p:cNvPr>
          <p:cNvSpPr txBox="1"/>
          <p:nvPr/>
        </p:nvSpPr>
        <p:spPr>
          <a:xfrm>
            <a:off x="-7220427" y="306247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UPSAMPLE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49AF8-CA55-B252-B7FE-3A8C19E54CAB}"/>
              </a:ext>
            </a:extLst>
          </p:cNvPr>
          <p:cNvSpPr txBox="1"/>
          <p:nvPr/>
        </p:nvSpPr>
        <p:spPr>
          <a:xfrm>
            <a:off x="-4808750" y="398999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RESIDUAL UNIT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2560A-17A7-1796-C557-B884F5356C84}"/>
              </a:ext>
            </a:extLst>
          </p:cNvPr>
          <p:cNvSpPr txBox="1"/>
          <p:nvPr/>
        </p:nvSpPr>
        <p:spPr>
          <a:xfrm>
            <a:off x="12724066" y="-1097249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4438B-48BF-2BE1-83A3-F5B2C2E5228B}"/>
              </a:ext>
            </a:extLst>
          </p:cNvPr>
          <p:cNvSpPr txBox="1"/>
          <p:nvPr/>
        </p:nvSpPr>
        <p:spPr>
          <a:xfrm>
            <a:off x="3786319" y="837705"/>
            <a:ext cx="1571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OVERVIEW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DD7C80-6449-D1A7-3631-CCE74A9836B8}"/>
              </a:ext>
            </a:extLst>
          </p:cNvPr>
          <p:cNvGrpSpPr/>
          <p:nvPr/>
        </p:nvGrpSpPr>
        <p:grpSpPr>
          <a:xfrm>
            <a:off x="-10882772" y="1305464"/>
            <a:ext cx="8658532" cy="3672149"/>
            <a:chOff x="150758" y="3763957"/>
            <a:chExt cx="6502240" cy="27576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297FAE7-DE5E-1653-2489-2C52994341A9}"/>
                </a:ext>
              </a:extLst>
            </p:cNvPr>
            <p:cNvGrpSpPr/>
            <p:nvPr/>
          </p:nvGrpSpPr>
          <p:grpSpPr>
            <a:xfrm>
              <a:off x="150758" y="4830406"/>
              <a:ext cx="1911140" cy="808322"/>
              <a:chOff x="268015" y="3143380"/>
              <a:chExt cx="3836276" cy="1555532"/>
            </a:xfrm>
          </p:grpSpPr>
          <p:pic>
            <p:nvPicPr>
              <p:cNvPr id="40" name="Graphic 39" descr="Filing Box Archive with solid fill">
                <a:extLst>
                  <a:ext uri="{FF2B5EF4-FFF2-40B4-BE49-F238E27FC236}">
                    <a16:creationId xmlns:a16="http://schemas.microsoft.com/office/drawing/2014/main" id="{A062FBF1-F6ED-53AD-25B7-B4616EBB4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80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phic 40" descr="Filing Box Archive with solid fill">
                <a:extLst>
                  <a:ext uri="{FF2B5EF4-FFF2-40B4-BE49-F238E27FC236}">
                    <a16:creationId xmlns:a16="http://schemas.microsoft.com/office/drawing/2014/main" id="{6EB58815-8725-0030-4600-989EB8B31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824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Graphic 41" descr="Filing Box Archive with solid fill">
                <a:extLst>
                  <a:ext uri="{FF2B5EF4-FFF2-40B4-BE49-F238E27FC236}">
                    <a16:creationId xmlns:a16="http://schemas.microsoft.com/office/drawing/2014/main" id="{6004C907-AAE9-F200-214D-CFD00D259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968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Graphic 42" descr="Filing Box Archive with solid fill">
                <a:extLst>
                  <a:ext uri="{FF2B5EF4-FFF2-40B4-BE49-F238E27FC236}">
                    <a16:creationId xmlns:a16="http://schemas.microsoft.com/office/drawing/2014/main" id="{31B54BA2-98E9-1412-ADE2-0A1B12369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112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Filing Box Archive with solid fill">
                <a:extLst>
                  <a:ext uri="{FF2B5EF4-FFF2-40B4-BE49-F238E27FC236}">
                    <a16:creationId xmlns:a16="http://schemas.microsoft.com/office/drawing/2014/main" id="{6A2921A1-DFA4-C4B4-91E3-195220D72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6539" y="37845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Filing Box Archive with solid fill">
                <a:extLst>
                  <a:ext uri="{FF2B5EF4-FFF2-40B4-BE49-F238E27FC236}">
                    <a16:creationId xmlns:a16="http://schemas.microsoft.com/office/drawing/2014/main" id="{A22F9711-8F39-B71B-A3FB-A1AA9AA3E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60939" y="37845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Filing Box Archive with solid fill">
                <a:extLst>
                  <a:ext uri="{FF2B5EF4-FFF2-40B4-BE49-F238E27FC236}">
                    <a16:creationId xmlns:a16="http://schemas.microsoft.com/office/drawing/2014/main" id="{7FC375C4-692F-B16F-2EC2-CBEB64326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75491" y="377662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Graphic 46" descr="Filing Box Archive with solid fill">
                <a:extLst>
                  <a:ext uri="{FF2B5EF4-FFF2-40B4-BE49-F238E27FC236}">
                    <a16:creationId xmlns:a16="http://schemas.microsoft.com/office/drawing/2014/main" id="{F5E0B7A7-7F5F-FC7D-76CF-F8CF1B48C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9891" y="377662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1" name="Graphic 20" descr="Filing Box Archive with solid fill">
              <a:extLst>
                <a:ext uri="{FF2B5EF4-FFF2-40B4-BE49-F238E27FC236}">
                  <a16:creationId xmlns:a16="http://schemas.microsoft.com/office/drawing/2014/main" id="{DB957CCF-5879-A07F-DA3C-7DAB0EC4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3948" y="5016007"/>
              <a:ext cx="514350" cy="51435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1FDDCB-2B57-2417-4D46-CBA5F4DB0343}"/>
                </a:ext>
              </a:extLst>
            </p:cNvPr>
            <p:cNvGrpSpPr/>
            <p:nvPr/>
          </p:nvGrpSpPr>
          <p:grpSpPr>
            <a:xfrm>
              <a:off x="4425172" y="4193919"/>
              <a:ext cx="449318" cy="2327688"/>
              <a:chOff x="2979682" y="1143000"/>
              <a:chExt cx="914400" cy="4812987"/>
            </a:xfrm>
          </p:grpSpPr>
          <p:pic>
            <p:nvPicPr>
              <p:cNvPr id="35" name="Graphic 34" descr="Document with solid fill">
                <a:extLst>
                  <a:ext uri="{FF2B5EF4-FFF2-40B4-BE49-F238E27FC236}">
                    <a16:creationId xmlns:a16="http://schemas.microsoft.com/office/drawing/2014/main" id="{476B013C-12E9-2214-60E5-542F620CB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Paper with solid fill">
                <a:extLst>
                  <a:ext uri="{FF2B5EF4-FFF2-40B4-BE49-F238E27FC236}">
                    <a16:creationId xmlns:a16="http://schemas.microsoft.com/office/drawing/2014/main" id="{3620C71E-FE0F-2604-14C5-828899647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79682" y="504158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raphic 36" descr="Document with solid fill">
                <a:extLst>
                  <a:ext uri="{FF2B5EF4-FFF2-40B4-BE49-F238E27FC236}">
                    <a16:creationId xmlns:a16="http://schemas.microsoft.com/office/drawing/2014/main" id="{97939722-04C9-D8D7-AC8F-A906C92966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405173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Paper with solid fill">
                <a:extLst>
                  <a:ext uri="{FF2B5EF4-FFF2-40B4-BE49-F238E27FC236}">
                    <a16:creationId xmlns:a16="http://schemas.microsoft.com/office/drawing/2014/main" id="{A2176971-E8BB-0CD4-A8AD-02958D623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79682" y="1143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Document with solid fill">
                <a:extLst>
                  <a:ext uri="{FF2B5EF4-FFF2-40B4-BE49-F238E27FC236}">
                    <a16:creationId xmlns:a16="http://schemas.microsoft.com/office/drawing/2014/main" id="{D0A043EC-0108-D6C2-5C98-E554526C9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20574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9B2E95-914E-65C8-175C-6DD009D7ECC9}"/>
                </a:ext>
              </a:extLst>
            </p:cNvPr>
            <p:cNvGrpSpPr/>
            <p:nvPr/>
          </p:nvGrpSpPr>
          <p:grpSpPr>
            <a:xfrm>
              <a:off x="5903195" y="4523995"/>
              <a:ext cx="449318" cy="1406742"/>
              <a:chOff x="9695791" y="2750288"/>
              <a:chExt cx="798788" cy="2500875"/>
            </a:xfrm>
          </p:grpSpPr>
          <p:pic>
            <p:nvPicPr>
              <p:cNvPr id="31" name="Graphic 30" descr="Document with solid fill">
                <a:extLst>
                  <a:ext uri="{FF2B5EF4-FFF2-40B4-BE49-F238E27FC236}">
                    <a16:creationId xmlns:a16="http://schemas.microsoft.com/office/drawing/2014/main" id="{9A8BBA73-AF79-281F-A332-59150D953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3536471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32" name="Graphic 31" descr="Document with solid fill">
                <a:extLst>
                  <a:ext uri="{FF2B5EF4-FFF2-40B4-BE49-F238E27FC236}">
                    <a16:creationId xmlns:a16="http://schemas.microsoft.com/office/drawing/2014/main" id="{D4688E16-8011-6630-90C4-246EF0F30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446498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33" name="Graphic 32" descr="Document with solid fill">
                <a:extLst>
                  <a:ext uri="{FF2B5EF4-FFF2-40B4-BE49-F238E27FC236}">
                    <a16:creationId xmlns:a16="http://schemas.microsoft.com/office/drawing/2014/main" id="{E07EC5AF-0299-167D-608B-8E3CA90A1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2750288"/>
                <a:ext cx="798788" cy="786183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419710-DBF7-95E1-D6CD-8713477BC1CF}"/>
                </a:ext>
              </a:extLst>
            </p:cNvPr>
            <p:cNvSpPr txBox="1"/>
            <p:nvPr/>
          </p:nvSpPr>
          <p:spPr>
            <a:xfrm>
              <a:off x="594960" y="4612360"/>
              <a:ext cx="1101264" cy="30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6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DATABASE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2A08F4-BF90-E319-C0B6-043262E92EF7}"/>
                </a:ext>
              </a:extLst>
            </p:cNvPr>
            <p:cNvSpPr txBox="1"/>
            <p:nvPr/>
          </p:nvSpPr>
          <p:spPr>
            <a:xfrm>
              <a:off x="2440032" y="4658168"/>
              <a:ext cx="1422184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SINGLE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.NII.GZ (</a:t>
              </a:r>
              <a:r>
                <a:rPr lang="en-US" sz="1125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NIFTI</a:t>
              </a:r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 FILE)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C927F1-DC27-0CAB-3369-E59311727915}"/>
                </a:ext>
              </a:extLst>
            </p:cNvPr>
            <p:cNvSpPr txBox="1"/>
            <p:nvPr/>
          </p:nvSpPr>
          <p:spPr>
            <a:xfrm>
              <a:off x="3300414" y="3763957"/>
              <a:ext cx="2481763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SUBGROUPS EACH 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CONTAINING 64 IMAGES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B8B68C-CD34-10AE-3ECE-F6A94066FED9}"/>
                </a:ext>
              </a:extLst>
            </p:cNvPr>
            <p:cNvSpPr txBox="1"/>
            <p:nvPr/>
          </p:nvSpPr>
          <p:spPr>
            <a:xfrm>
              <a:off x="5602710" y="3994826"/>
              <a:ext cx="1050288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NON-EMPTY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SUBGROUPS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4361CB8-9E1A-5BE2-9A7B-2827446F1613}"/>
                </a:ext>
              </a:extLst>
            </p:cNvPr>
            <p:cNvSpPr/>
            <p:nvPr/>
          </p:nvSpPr>
          <p:spPr>
            <a:xfrm>
              <a:off x="3591729" y="5133335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842ACAE-F2D5-450B-CCC3-79CFA71DFB6C}"/>
                </a:ext>
              </a:extLst>
            </p:cNvPr>
            <p:cNvSpPr/>
            <p:nvPr/>
          </p:nvSpPr>
          <p:spPr>
            <a:xfrm>
              <a:off x="2153375" y="5133335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D9921C07-DDCB-6150-D003-BA9743A73E43}"/>
                </a:ext>
              </a:extLst>
            </p:cNvPr>
            <p:cNvSpPr/>
            <p:nvPr/>
          </p:nvSpPr>
          <p:spPr>
            <a:xfrm>
              <a:off x="5039443" y="5122384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1C9EC3-8D8C-35C6-4882-ACCB4030F3FA}"/>
              </a:ext>
            </a:extLst>
          </p:cNvPr>
          <p:cNvGrpSpPr/>
          <p:nvPr/>
        </p:nvGrpSpPr>
        <p:grpSpPr>
          <a:xfrm>
            <a:off x="609274" y="1509485"/>
            <a:ext cx="8040688" cy="4473870"/>
            <a:chOff x="905187" y="3584480"/>
            <a:chExt cx="5024212" cy="31415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E2A078-86BE-32EE-A934-CDAB6E9C481F}"/>
                </a:ext>
              </a:extLst>
            </p:cNvPr>
            <p:cNvGrpSpPr/>
            <p:nvPr/>
          </p:nvGrpSpPr>
          <p:grpSpPr>
            <a:xfrm>
              <a:off x="4018931" y="5992361"/>
              <a:ext cx="1401158" cy="442228"/>
              <a:chOff x="6695059" y="5239430"/>
              <a:chExt cx="2490949" cy="786183"/>
            </a:xfrm>
          </p:grpSpPr>
          <p:pic>
            <p:nvPicPr>
              <p:cNvPr id="96" name="Graphic 95" descr="Document with solid fill">
                <a:extLst>
                  <a:ext uri="{FF2B5EF4-FFF2-40B4-BE49-F238E27FC236}">
                    <a16:creationId xmlns:a16="http://schemas.microsoft.com/office/drawing/2014/main" id="{A657DB93-1F8F-F1D7-C45C-569661502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95059" y="523943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97" name="Graphic 96" descr="Document with solid fill">
                <a:extLst>
                  <a:ext uri="{FF2B5EF4-FFF2-40B4-BE49-F238E27FC236}">
                    <a16:creationId xmlns:a16="http://schemas.microsoft.com/office/drawing/2014/main" id="{DD7C9B00-8FAD-8715-CF33-ABDF17D84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541141" y="523943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98" name="Graphic 97" descr="Document with solid fill">
                <a:extLst>
                  <a:ext uri="{FF2B5EF4-FFF2-40B4-BE49-F238E27FC236}">
                    <a16:creationId xmlns:a16="http://schemas.microsoft.com/office/drawing/2014/main" id="{335D009F-F15B-ED0B-2FD4-0EA82AD9C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87220" y="5239430"/>
                <a:ext cx="798788" cy="786183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3935056-7082-9F72-E2F0-27FB2FA3D41E}"/>
                </a:ext>
              </a:extLst>
            </p:cNvPr>
            <p:cNvGrpSpPr/>
            <p:nvPr/>
          </p:nvGrpSpPr>
          <p:grpSpPr>
            <a:xfrm>
              <a:off x="1402662" y="4528728"/>
              <a:ext cx="1504616" cy="1583859"/>
              <a:chOff x="420400" y="2172869"/>
              <a:chExt cx="2674873" cy="2815749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EBA581A-80CC-1CEF-B8C4-07548099DCAA}"/>
                  </a:ext>
                </a:extLst>
              </p:cNvPr>
              <p:cNvGrpSpPr/>
              <p:nvPr/>
            </p:nvGrpSpPr>
            <p:grpSpPr>
              <a:xfrm>
                <a:off x="441430" y="3111452"/>
                <a:ext cx="2643349" cy="938583"/>
                <a:chOff x="441430" y="3111452"/>
                <a:chExt cx="2643349" cy="938583"/>
              </a:xfrm>
            </p:grpSpPr>
            <p:pic>
              <p:nvPicPr>
                <p:cNvPr id="90" name="Graphic 89" descr="Document with solid fill">
                  <a:extLst>
                    <a:ext uri="{FF2B5EF4-FFF2-40B4-BE49-F238E27FC236}">
                      <a16:creationId xmlns:a16="http://schemas.microsoft.com/office/drawing/2014/main" id="{9EC4163E-2C50-F7E4-0C68-1CF3C26BB6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1" name="Graphic 90" descr="Document with solid fill">
                  <a:extLst>
                    <a:ext uri="{FF2B5EF4-FFF2-40B4-BE49-F238E27FC236}">
                      <a16:creationId xmlns:a16="http://schemas.microsoft.com/office/drawing/2014/main" id="{3C4180BF-90A7-A3F8-7300-3EB2D2BFE8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2" name="Graphic 91" descr="Document with solid fill">
                  <a:extLst>
                    <a:ext uri="{FF2B5EF4-FFF2-40B4-BE49-F238E27FC236}">
                      <a16:creationId xmlns:a16="http://schemas.microsoft.com/office/drawing/2014/main" id="{32C7245A-1981-0A3D-C0BA-C7508ABD7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3" name="Graphic 92" descr="Document with solid fill">
                  <a:extLst>
                    <a:ext uri="{FF2B5EF4-FFF2-40B4-BE49-F238E27FC236}">
                      <a16:creationId xmlns:a16="http://schemas.microsoft.com/office/drawing/2014/main" id="{0A884574-5B22-3787-134E-153DD8440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4" name="Graphic 93" descr="Document with solid fill">
                  <a:extLst>
                    <a:ext uri="{FF2B5EF4-FFF2-40B4-BE49-F238E27FC236}">
                      <a16:creationId xmlns:a16="http://schemas.microsoft.com/office/drawing/2014/main" id="{B6B6FE6C-D2AA-5A71-DB79-83D640828F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5" name="Graphic 94" descr="Document with solid fill">
                  <a:extLst>
                    <a:ext uri="{FF2B5EF4-FFF2-40B4-BE49-F238E27FC236}">
                      <a16:creationId xmlns:a16="http://schemas.microsoft.com/office/drawing/2014/main" id="{A864DCFC-4DE6-626F-1597-AB891A151A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3263852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DE618F1-7A26-1C49-7392-DCCC496EC140}"/>
                  </a:ext>
                </a:extLst>
              </p:cNvPr>
              <p:cNvGrpSpPr/>
              <p:nvPr/>
            </p:nvGrpSpPr>
            <p:grpSpPr>
              <a:xfrm>
                <a:off x="451924" y="4050035"/>
                <a:ext cx="2643349" cy="938583"/>
                <a:chOff x="451924" y="4050035"/>
                <a:chExt cx="2643349" cy="938583"/>
              </a:xfrm>
            </p:grpSpPr>
            <p:pic>
              <p:nvPicPr>
                <p:cNvPr id="84" name="Graphic 83" descr="Document with solid fill">
                  <a:extLst>
                    <a:ext uri="{FF2B5EF4-FFF2-40B4-BE49-F238E27FC236}">
                      <a16:creationId xmlns:a16="http://schemas.microsoft.com/office/drawing/2014/main" id="{96A2C7DC-B438-D982-6E4A-8A20CC9E4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924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5" name="Graphic 84" descr="Document with solid fill">
                  <a:extLst>
                    <a:ext uri="{FF2B5EF4-FFF2-40B4-BE49-F238E27FC236}">
                      <a16:creationId xmlns:a16="http://schemas.microsoft.com/office/drawing/2014/main" id="{E215F553-0979-CA67-8D21-2D920FFE3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324" y="42024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6" name="Graphic 85" descr="Document with solid fill">
                  <a:extLst>
                    <a:ext uri="{FF2B5EF4-FFF2-40B4-BE49-F238E27FC236}">
                      <a16:creationId xmlns:a16="http://schemas.microsoft.com/office/drawing/2014/main" id="{9E54104A-7E6C-09A5-005C-3CA3F7955C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8006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7" name="Graphic 86" descr="Document with solid fill">
                  <a:extLst>
                    <a:ext uri="{FF2B5EF4-FFF2-40B4-BE49-F238E27FC236}">
                      <a16:creationId xmlns:a16="http://schemas.microsoft.com/office/drawing/2014/main" id="{70E44A23-DD6A-14A8-FA29-3C7BECA2A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406" y="42024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8" name="Graphic 87" descr="Document with solid fill">
                  <a:extLst>
                    <a:ext uri="{FF2B5EF4-FFF2-40B4-BE49-F238E27FC236}">
                      <a16:creationId xmlns:a16="http://schemas.microsoft.com/office/drawing/2014/main" id="{555602E2-0601-C58B-8B2A-7904F1006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4085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9" name="Graphic 88" descr="Document with solid fill">
                  <a:extLst>
                    <a:ext uri="{FF2B5EF4-FFF2-40B4-BE49-F238E27FC236}">
                      <a16:creationId xmlns:a16="http://schemas.microsoft.com/office/drawing/2014/main" id="{1B63D8EC-ED0D-3F10-E4B8-E3CED6DEE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6485" y="4202435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858B9F0-9075-14E3-A0E8-E00F293C71BD}"/>
                  </a:ext>
                </a:extLst>
              </p:cNvPr>
              <p:cNvGrpSpPr/>
              <p:nvPr/>
            </p:nvGrpSpPr>
            <p:grpSpPr>
              <a:xfrm>
                <a:off x="420400" y="2172869"/>
                <a:ext cx="2643349" cy="938583"/>
                <a:chOff x="441430" y="2325269"/>
                <a:chExt cx="2643349" cy="938583"/>
              </a:xfrm>
            </p:grpSpPr>
            <p:pic>
              <p:nvPicPr>
                <p:cNvPr id="78" name="Graphic 77" descr="Document with solid fill">
                  <a:extLst>
                    <a:ext uri="{FF2B5EF4-FFF2-40B4-BE49-F238E27FC236}">
                      <a16:creationId xmlns:a16="http://schemas.microsoft.com/office/drawing/2014/main" id="{98E9034B-B6CB-6178-9483-DD80C808DD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9" name="Graphic 78" descr="Document with solid fill">
                  <a:extLst>
                    <a:ext uri="{FF2B5EF4-FFF2-40B4-BE49-F238E27FC236}">
                      <a16:creationId xmlns:a16="http://schemas.microsoft.com/office/drawing/2014/main" id="{C540CC5A-3864-EC83-E331-1A42F47C83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0" name="Graphic 79" descr="Document with solid fill">
                  <a:extLst>
                    <a:ext uri="{FF2B5EF4-FFF2-40B4-BE49-F238E27FC236}">
                      <a16:creationId xmlns:a16="http://schemas.microsoft.com/office/drawing/2014/main" id="{BD9C9E58-5150-4D52-60CB-98B623C4E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1" name="Graphic 80" descr="Document with solid fill">
                  <a:extLst>
                    <a:ext uri="{FF2B5EF4-FFF2-40B4-BE49-F238E27FC236}">
                      <a16:creationId xmlns:a16="http://schemas.microsoft.com/office/drawing/2014/main" id="{ED800AEA-4980-99B5-1C10-A4BDFF58F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2" name="Graphic 81" descr="Document with solid fill">
                  <a:extLst>
                    <a:ext uri="{FF2B5EF4-FFF2-40B4-BE49-F238E27FC236}">
                      <a16:creationId xmlns:a16="http://schemas.microsoft.com/office/drawing/2014/main" id="{18A0707E-2D89-203D-D117-DE073CB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3" name="Graphic 82" descr="Document with solid fill">
                  <a:extLst>
                    <a:ext uri="{FF2B5EF4-FFF2-40B4-BE49-F238E27FC236}">
                      <a16:creationId xmlns:a16="http://schemas.microsoft.com/office/drawing/2014/main" id="{0117BAD7-74D2-E9BA-5143-CFBE4079F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2477669"/>
                  <a:ext cx="798788" cy="78618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337D66F-7D50-F1FE-6A73-C54297D66920}"/>
                </a:ext>
              </a:extLst>
            </p:cNvPr>
            <p:cNvGrpSpPr/>
            <p:nvPr/>
          </p:nvGrpSpPr>
          <p:grpSpPr>
            <a:xfrm>
              <a:off x="3971416" y="3822524"/>
              <a:ext cx="1486884" cy="1498134"/>
              <a:chOff x="6642524" y="1618570"/>
              <a:chExt cx="2643349" cy="266334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C1479F9-EA8E-80E2-9E82-BCD8BE6C30EB}"/>
                  </a:ext>
                </a:extLst>
              </p:cNvPr>
              <p:cNvGrpSpPr/>
              <p:nvPr/>
            </p:nvGrpSpPr>
            <p:grpSpPr>
              <a:xfrm>
                <a:off x="6642524" y="1618570"/>
                <a:ext cx="2643349" cy="938583"/>
                <a:chOff x="441430" y="2325269"/>
                <a:chExt cx="2643349" cy="938583"/>
              </a:xfrm>
            </p:grpSpPr>
            <p:pic>
              <p:nvPicPr>
                <p:cNvPr id="69" name="Graphic 68" descr="Document with solid fill">
                  <a:extLst>
                    <a:ext uri="{FF2B5EF4-FFF2-40B4-BE49-F238E27FC236}">
                      <a16:creationId xmlns:a16="http://schemas.microsoft.com/office/drawing/2014/main" id="{D6D62D1F-3094-65D1-E97A-C5CACC917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0" name="Graphic 69" descr="Document with solid fill">
                  <a:extLst>
                    <a:ext uri="{FF2B5EF4-FFF2-40B4-BE49-F238E27FC236}">
                      <a16:creationId xmlns:a16="http://schemas.microsoft.com/office/drawing/2014/main" id="{C747F434-A8F3-5B79-3587-9A7B5F4E4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1" name="Graphic 70" descr="Document with solid fill">
                  <a:extLst>
                    <a:ext uri="{FF2B5EF4-FFF2-40B4-BE49-F238E27FC236}">
                      <a16:creationId xmlns:a16="http://schemas.microsoft.com/office/drawing/2014/main" id="{090FCEA2-81D5-5F58-FB0C-3751E826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2" name="Graphic 71" descr="Document with solid fill">
                  <a:extLst>
                    <a:ext uri="{FF2B5EF4-FFF2-40B4-BE49-F238E27FC236}">
                      <a16:creationId xmlns:a16="http://schemas.microsoft.com/office/drawing/2014/main" id="{BF16EFCC-676A-E233-9715-03C7F41C84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3" name="Graphic 72" descr="Document with solid fill">
                  <a:extLst>
                    <a:ext uri="{FF2B5EF4-FFF2-40B4-BE49-F238E27FC236}">
                      <a16:creationId xmlns:a16="http://schemas.microsoft.com/office/drawing/2014/main" id="{338AE180-73B1-58FF-6C96-37D2DBC32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4" name="Graphic 73" descr="Document with solid fill">
                  <a:extLst>
                    <a:ext uri="{FF2B5EF4-FFF2-40B4-BE49-F238E27FC236}">
                      <a16:creationId xmlns:a16="http://schemas.microsoft.com/office/drawing/2014/main" id="{1E8896D0-4968-B840-A239-ADB1DAC3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2477669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52B8C6E-9095-B806-CE54-9948680F508D}"/>
                  </a:ext>
                </a:extLst>
              </p:cNvPr>
              <p:cNvGrpSpPr/>
              <p:nvPr/>
            </p:nvGrpSpPr>
            <p:grpSpPr>
              <a:xfrm>
                <a:off x="6642524" y="2557153"/>
                <a:ext cx="2643349" cy="938583"/>
                <a:chOff x="441430" y="3111452"/>
                <a:chExt cx="2643349" cy="938583"/>
              </a:xfrm>
            </p:grpSpPr>
            <p:pic>
              <p:nvPicPr>
                <p:cNvPr id="63" name="Graphic 62" descr="Document with solid fill">
                  <a:extLst>
                    <a:ext uri="{FF2B5EF4-FFF2-40B4-BE49-F238E27FC236}">
                      <a16:creationId xmlns:a16="http://schemas.microsoft.com/office/drawing/2014/main" id="{925E3D4F-22DF-E8E8-C0FA-A2C9AC7B5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4" name="Graphic 63" descr="Document with solid fill">
                  <a:extLst>
                    <a:ext uri="{FF2B5EF4-FFF2-40B4-BE49-F238E27FC236}">
                      <a16:creationId xmlns:a16="http://schemas.microsoft.com/office/drawing/2014/main" id="{D7DFA13B-F9F6-0C5A-0E46-4F5E248E71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5" name="Graphic 64" descr="Document with solid fill">
                  <a:extLst>
                    <a:ext uri="{FF2B5EF4-FFF2-40B4-BE49-F238E27FC236}">
                      <a16:creationId xmlns:a16="http://schemas.microsoft.com/office/drawing/2014/main" id="{830A2F45-E988-8719-2BA5-55909B260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6" name="Graphic 65" descr="Document with solid fill">
                  <a:extLst>
                    <a:ext uri="{FF2B5EF4-FFF2-40B4-BE49-F238E27FC236}">
                      <a16:creationId xmlns:a16="http://schemas.microsoft.com/office/drawing/2014/main" id="{F53F9870-725B-AD7E-FA63-6ACAF6566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7" name="Graphic 66" descr="Document with solid fill">
                  <a:extLst>
                    <a:ext uri="{FF2B5EF4-FFF2-40B4-BE49-F238E27FC236}">
                      <a16:creationId xmlns:a16="http://schemas.microsoft.com/office/drawing/2014/main" id="{A404BFE1-3AF7-327F-E7FA-BEE75C31F7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8" name="Graphic 67" descr="Document with solid fill">
                  <a:extLst>
                    <a:ext uri="{FF2B5EF4-FFF2-40B4-BE49-F238E27FC236}">
                      <a16:creationId xmlns:a16="http://schemas.microsoft.com/office/drawing/2014/main" id="{CCA17FAF-08E3-E155-CCF4-E093B0B67A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3263852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A1E495E-3BB9-69C8-D846-D3165274FA49}"/>
                  </a:ext>
                </a:extLst>
              </p:cNvPr>
              <p:cNvGrpSpPr/>
              <p:nvPr/>
            </p:nvGrpSpPr>
            <p:grpSpPr>
              <a:xfrm>
                <a:off x="6642524" y="3495736"/>
                <a:ext cx="2490949" cy="786183"/>
                <a:chOff x="441430" y="4039961"/>
                <a:chExt cx="2490949" cy="786183"/>
              </a:xfrm>
            </p:grpSpPr>
            <p:pic>
              <p:nvPicPr>
                <p:cNvPr id="60" name="Graphic 59" descr="Document with solid fill">
                  <a:extLst>
                    <a:ext uri="{FF2B5EF4-FFF2-40B4-BE49-F238E27FC236}">
                      <a16:creationId xmlns:a16="http://schemas.microsoft.com/office/drawing/2014/main" id="{DDFFFE99-175F-AA3B-1E44-E2E2C4127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4039961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1" name="Graphic 60" descr="Document with solid fill">
                  <a:extLst>
                    <a:ext uri="{FF2B5EF4-FFF2-40B4-BE49-F238E27FC236}">
                      <a16:creationId xmlns:a16="http://schemas.microsoft.com/office/drawing/2014/main" id="{5DBED760-B629-7261-4D90-1E8A48A23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4039961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2" name="Graphic 61" descr="Document with solid fill">
                  <a:extLst>
                    <a:ext uri="{FF2B5EF4-FFF2-40B4-BE49-F238E27FC236}">
                      <a16:creationId xmlns:a16="http://schemas.microsoft.com/office/drawing/2014/main" id="{96DA2183-AF45-427F-76C5-C4B2940E56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4039961"/>
                  <a:ext cx="798788" cy="786183"/>
                </a:xfrm>
                <a:prstGeom prst="rect">
                  <a:avLst/>
                </a:prstGeom>
              </p:spPr>
            </p:pic>
          </p:grpSp>
        </p:grp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C9BA1DF5-2AFB-0377-4189-5C088911189B}"/>
                </a:ext>
              </a:extLst>
            </p:cNvPr>
            <p:cNvSpPr/>
            <p:nvPr/>
          </p:nvSpPr>
          <p:spPr>
            <a:xfrm rot="20419206">
              <a:off x="2945574" y="4849620"/>
              <a:ext cx="1056852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F3ED6BA9-9A51-7EEE-B9E4-6B66531B5BC2}"/>
                </a:ext>
              </a:extLst>
            </p:cNvPr>
            <p:cNvSpPr/>
            <p:nvPr/>
          </p:nvSpPr>
          <p:spPr>
            <a:xfrm rot="1444445">
              <a:off x="2921312" y="5578338"/>
              <a:ext cx="1085559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A259F9-3838-980C-3F6F-8E1367DFD98F}"/>
                </a:ext>
              </a:extLst>
            </p:cNvPr>
            <p:cNvSpPr txBox="1"/>
            <p:nvPr/>
          </p:nvSpPr>
          <p:spPr>
            <a:xfrm>
              <a:off x="905187" y="4125908"/>
              <a:ext cx="2419767" cy="41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COLLECTION OF </a:t>
              </a:r>
            </a:p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NON-EMPTY SUBGROUPS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1FC550-1DA1-49F0-50A0-6769625915A9}"/>
                </a:ext>
              </a:extLst>
            </p:cNvPr>
            <p:cNvSpPr txBox="1"/>
            <p:nvPr/>
          </p:nvSpPr>
          <p:spPr>
            <a:xfrm>
              <a:off x="3499265" y="3584480"/>
              <a:ext cx="2419767" cy="2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TRAINING SET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64F0C7-5976-F8B1-A51F-72E20043B5B4}"/>
                </a:ext>
              </a:extLst>
            </p:cNvPr>
            <p:cNvSpPr txBox="1"/>
            <p:nvPr/>
          </p:nvSpPr>
          <p:spPr>
            <a:xfrm>
              <a:off x="3509632" y="6488252"/>
              <a:ext cx="2419767" cy="2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TESTING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432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EC48A1-1AD3-4A74-C9CE-706997C9FE59}"/>
              </a:ext>
            </a:extLst>
          </p:cNvPr>
          <p:cNvSpPr txBox="1"/>
          <p:nvPr/>
        </p:nvSpPr>
        <p:spPr>
          <a:xfrm>
            <a:off x="-5235296" y="258071"/>
            <a:ext cx="151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D85438-4F5E-8288-AD1C-9463907EC7EC}"/>
              </a:ext>
            </a:extLst>
          </p:cNvPr>
          <p:cNvGraphicFramePr>
            <a:graphicFrameLocks/>
          </p:cNvGraphicFramePr>
          <p:nvPr/>
        </p:nvGraphicFramePr>
        <p:xfrm>
          <a:off x="13752607" y="2623491"/>
          <a:ext cx="3677661" cy="293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E7E461-81ED-25C8-AE98-3540E36FF750}"/>
              </a:ext>
            </a:extLst>
          </p:cNvPr>
          <p:cNvSpPr/>
          <p:nvPr/>
        </p:nvSpPr>
        <p:spPr>
          <a:xfrm>
            <a:off x="16333326" y="1629944"/>
            <a:ext cx="495681" cy="476488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10" name="Straight Arrow Connector 28">
            <a:extLst>
              <a:ext uri="{FF2B5EF4-FFF2-40B4-BE49-F238E27FC236}">
                <a16:creationId xmlns:a16="http://schemas.microsoft.com/office/drawing/2014/main" id="{B4F307E5-51E2-1B2D-4CC7-B1CA3E4B3E2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rot="5400000" flipH="1" flipV="1">
            <a:off x="15827773" y="1870097"/>
            <a:ext cx="517059" cy="989730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8">
            <a:extLst>
              <a:ext uri="{FF2B5EF4-FFF2-40B4-BE49-F238E27FC236}">
                <a16:creationId xmlns:a16="http://schemas.microsoft.com/office/drawing/2014/main" id="{C131F5F9-D2E6-CC5C-4118-EB05761C565E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16829007" y="1312969"/>
            <a:ext cx="400348" cy="555221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8">
            <a:extLst>
              <a:ext uri="{FF2B5EF4-FFF2-40B4-BE49-F238E27FC236}">
                <a16:creationId xmlns:a16="http://schemas.microsoft.com/office/drawing/2014/main" id="{EA42CD13-1186-7595-DCF6-C18F91C12B6D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15591438" y="5562791"/>
            <a:ext cx="1637919" cy="33253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8">
            <a:extLst>
              <a:ext uri="{FF2B5EF4-FFF2-40B4-BE49-F238E27FC236}">
                <a16:creationId xmlns:a16="http://schemas.microsoft.com/office/drawing/2014/main" id="{9B05861A-B143-D1CD-01F5-101DEF3D0F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594647" y="5153167"/>
            <a:ext cx="917719" cy="566612"/>
          </a:xfrm>
          <a:prstGeom prst="bentConnector3">
            <a:avLst>
              <a:gd name="adj1" fmla="val 50000"/>
            </a:avLst>
          </a:prstGeom>
          <a:ln w="31750">
            <a:solidFill>
              <a:schemeClr val="bg2">
                <a:lumMod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F8B9EFFA-EE71-989D-2EFE-270F3F68B9A0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13663802" y="2017608"/>
            <a:ext cx="2818944" cy="2520104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8">
            <a:extLst>
              <a:ext uri="{FF2B5EF4-FFF2-40B4-BE49-F238E27FC236}">
                <a16:creationId xmlns:a16="http://schemas.microsoft.com/office/drawing/2014/main" id="{0F80B664-FA10-B2A7-42E8-32CCC9BF118A}"/>
              </a:ext>
            </a:extLst>
          </p:cNvPr>
          <p:cNvCxnSpPr>
            <a:cxnSpLocks/>
          </p:cNvCxnSpPr>
          <p:nvPr/>
        </p:nvCxnSpPr>
        <p:spPr>
          <a:xfrm flipV="1">
            <a:off x="13801950" y="4695906"/>
            <a:ext cx="338537" cy="6982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4F06B9F7-DBF2-B449-789E-3D833FFC7E3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5296" y="4287257"/>
            <a:ext cx="3011055" cy="1596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8EF67-E13D-6974-70E8-7231557F2332}"/>
              </a:ext>
            </a:extLst>
          </p:cNvPr>
          <p:cNvSpPr txBox="1"/>
          <p:nvPr/>
        </p:nvSpPr>
        <p:spPr>
          <a:xfrm>
            <a:off x="-7220427" y="306247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UPSAMPLE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49AF8-CA55-B252-B7FE-3A8C19E54CAB}"/>
              </a:ext>
            </a:extLst>
          </p:cNvPr>
          <p:cNvSpPr txBox="1"/>
          <p:nvPr/>
        </p:nvSpPr>
        <p:spPr>
          <a:xfrm>
            <a:off x="-4808750" y="398999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RESIDUAL UNIT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2560A-17A7-1796-C557-B884F5356C84}"/>
              </a:ext>
            </a:extLst>
          </p:cNvPr>
          <p:cNvSpPr txBox="1"/>
          <p:nvPr/>
        </p:nvSpPr>
        <p:spPr>
          <a:xfrm>
            <a:off x="12724066" y="-1097249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4438B-48BF-2BE1-83A3-F5B2C2E5228B}"/>
              </a:ext>
            </a:extLst>
          </p:cNvPr>
          <p:cNvSpPr txBox="1"/>
          <p:nvPr/>
        </p:nvSpPr>
        <p:spPr>
          <a:xfrm>
            <a:off x="3786319" y="837705"/>
            <a:ext cx="1571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OVERVIEW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DD7C80-6449-D1A7-3631-CCE74A9836B8}"/>
              </a:ext>
            </a:extLst>
          </p:cNvPr>
          <p:cNvGrpSpPr/>
          <p:nvPr/>
        </p:nvGrpSpPr>
        <p:grpSpPr>
          <a:xfrm>
            <a:off x="-10882772" y="1305464"/>
            <a:ext cx="8658532" cy="3672149"/>
            <a:chOff x="150758" y="3763957"/>
            <a:chExt cx="6502240" cy="27576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297FAE7-DE5E-1653-2489-2C52994341A9}"/>
                </a:ext>
              </a:extLst>
            </p:cNvPr>
            <p:cNvGrpSpPr/>
            <p:nvPr/>
          </p:nvGrpSpPr>
          <p:grpSpPr>
            <a:xfrm>
              <a:off x="150758" y="4830406"/>
              <a:ext cx="1911140" cy="808322"/>
              <a:chOff x="268015" y="3143380"/>
              <a:chExt cx="3836276" cy="1555532"/>
            </a:xfrm>
          </p:grpSpPr>
          <p:pic>
            <p:nvPicPr>
              <p:cNvPr id="40" name="Graphic 39" descr="Filing Box Archive with solid fill">
                <a:extLst>
                  <a:ext uri="{FF2B5EF4-FFF2-40B4-BE49-F238E27FC236}">
                    <a16:creationId xmlns:a16="http://schemas.microsoft.com/office/drawing/2014/main" id="{A062FBF1-F6ED-53AD-25B7-B4616EBB4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80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phic 40" descr="Filing Box Archive with solid fill">
                <a:extLst>
                  <a:ext uri="{FF2B5EF4-FFF2-40B4-BE49-F238E27FC236}">
                    <a16:creationId xmlns:a16="http://schemas.microsoft.com/office/drawing/2014/main" id="{6EB58815-8725-0030-4600-989EB8B31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824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Graphic 41" descr="Filing Box Archive with solid fill">
                <a:extLst>
                  <a:ext uri="{FF2B5EF4-FFF2-40B4-BE49-F238E27FC236}">
                    <a16:creationId xmlns:a16="http://schemas.microsoft.com/office/drawing/2014/main" id="{6004C907-AAE9-F200-214D-CFD00D259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968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Graphic 42" descr="Filing Box Archive with solid fill">
                <a:extLst>
                  <a:ext uri="{FF2B5EF4-FFF2-40B4-BE49-F238E27FC236}">
                    <a16:creationId xmlns:a16="http://schemas.microsoft.com/office/drawing/2014/main" id="{31B54BA2-98E9-1412-ADE2-0A1B12369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112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Filing Box Archive with solid fill">
                <a:extLst>
                  <a:ext uri="{FF2B5EF4-FFF2-40B4-BE49-F238E27FC236}">
                    <a16:creationId xmlns:a16="http://schemas.microsoft.com/office/drawing/2014/main" id="{6A2921A1-DFA4-C4B4-91E3-195220D72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6539" y="37845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Filing Box Archive with solid fill">
                <a:extLst>
                  <a:ext uri="{FF2B5EF4-FFF2-40B4-BE49-F238E27FC236}">
                    <a16:creationId xmlns:a16="http://schemas.microsoft.com/office/drawing/2014/main" id="{A22F9711-8F39-B71B-A3FB-A1AA9AA3E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60939" y="37845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Filing Box Archive with solid fill">
                <a:extLst>
                  <a:ext uri="{FF2B5EF4-FFF2-40B4-BE49-F238E27FC236}">
                    <a16:creationId xmlns:a16="http://schemas.microsoft.com/office/drawing/2014/main" id="{7FC375C4-692F-B16F-2EC2-CBEB64326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75491" y="377662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Graphic 46" descr="Filing Box Archive with solid fill">
                <a:extLst>
                  <a:ext uri="{FF2B5EF4-FFF2-40B4-BE49-F238E27FC236}">
                    <a16:creationId xmlns:a16="http://schemas.microsoft.com/office/drawing/2014/main" id="{F5E0B7A7-7F5F-FC7D-76CF-F8CF1B48C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9891" y="377662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1" name="Graphic 20" descr="Filing Box Archive with solid fill">
              <a:extLst>
                <a:ext uri="{FF2B5EF4-FFF2-40B4-BE49-F238E27FC236}">
                  <a16:creationId xmlns:a16="http://schemas.microsoft.com/office/drawing/2014/main" id="{DB957CCF-5879-A07F-DA3C-7DAB0EC4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3948" y="5016007"/>
              <a:ext cx="514350" cy="51435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1FDDCB-2B57-2417-4D46-CBA5F4DB0343}"/>
                </a:ext>
              </a:extLst>
            </p:cNvPr>
            <p:cNvGrpSpPr/>
            <p:nvPr/>
          </p:nvGrpSpPr>
          <p:grpSpPr>
            <a:xfrm>
              <a:off x="4425172" y="4193919"/>
              <a:ext cx="449318" cy="2327688"/>
              <a:chOff x="2979682" y="1143000"/>
              <a:chExt cx="914400" cy="4812987"/>
            </a:xfrm>
          </p:grpSpPr>
          <p:pic>
            <p:nvPicPr>
              <p:cNvPr id="35" name="Graphic 34" descr="Document with solid fill">
                <a:extLst>
                  <a:ext uri="{FF2B5EF4-FFF2-40B4-BE49-F238E27FC236}">
                    <a16:creationId xmlns:a16="http://schemas.microsoft.com/office/drawing/2014/main" id="{476B013C-12E9-2214-60E5-542F620CB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Paper with solid fill">
                <a:extLst>
                  <a:ext uri="{FF2B5EF4-FFF2-40B4-BE49-F238E27FC236}">
                    <a16:creationId xmlns:a16="http://schemas.microsoft.com/office/drawing/2014/main" id="{3620C71E-FE0F-2604-14C5-828899647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79682" y="504158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raphic 36" descr="Document with solid fill">
                <a:extLst>
                  <a:ext uri="{FF2B5EF4-FFF2-40B4-BE49-F238E27FC236}">
                    <a16:creationId xmlns:a16="http://schemas.microsoft.com/office/drawing/2014/main" id="{97939722-04C9-D8D7-AC8F-A906C92966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405173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Paper with solid fill">
                <a:extLst>
                  <a:ext uri="{FF2B5EF4-FFF2-40B4-BE49-F238E27FC236}">
                    <a16:creationId xmlns:a16="http://schemas.microsoft.com/office/drawing/2014/main" id="{A2176971-E8BB-0CD4-A8AD-02958D623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79682" y="1143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Document with solid fill">
                <a:extLst>
                  <a:ext uri="{FF2B5EF4-FFF2-40B4-BE49-F238E27FC236}">
                    <a16:creationId xmlns:a16="http://schemas.microsoft.com/office/drawing/2014/main" id="{D0A043EC-0108-D6C2-5C98-E554526C9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20574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9B2E95-914E-65C8-175C-6DD009D7ECC9}"/>
                </a:ext>
              </a:extLst>
            </p:cNvPr>
            <p:cNvGrpSpPr/>
            <p:nvPr/>
          </p:nvGrpSpPr>
          <p:grpSpPr>
            <a:xfrm>
              <a:off x="5903195" y="4523995"/>
              <a:ext cx="449318" cy="1406742"/>
              <a:chOff x="9695791" y="2750288"/>
              <a:chExt cx="798788" cy="2500875"/>
            </a:xfrm>
          </p:grpSpPr>
          <p:pic>
            <p:nvPicPr>
              <p:cNvPr id="31" name="Graphic 30" descr="Document with solid fill">
                <a:extLst>
                  <a:ext uri="{FF2B5EF4-FFF2-40B4-BE49-F238E27FC236}">
                    <a16:creationId xmlns:a16="http://schemas.microsoft.com/office/drawing/2014/main" id="{9A8BBA73-AF79-281F-A332-59150D953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3536471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32" name="Graphic 31" descr="Document with solid fill">
                <a:extLst>
                  <a:ext uri="{FF2B5EF4-FFF2-40B4-BE49-F238E27FC236}">
                    <a16:creationId xmlns:a16="http://schemas.microsoft.com/office/drawing/2014/main" id="{D4688E16-8011-6630-90C4-246EF0F30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446498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33" name="Graphic 32" descr="Document with solid fill">
                <a:extLst>
                  <a:ext uri="{FF2B5EF4-FFF2-40B4-BE49-F238E27FC236}">
                    <a16:creationId xmlns:a16="http://schemas.microsoft.com/office/drawing/2014/main" id="{E07EC5AF-0299-167D-608B-8E3CA90A1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2750288"/>
                <a:ext cx="798788" cy="786183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419710-DBF7-95E1-D6CD-8713477BC1CF}"/>
                </a:ext>
              </a:extLst>
            </p:cNvPr>
            <p:cNvSpPr txBox="1"/>
            <p:nvPr/>
          </p:nvSpPr>
          <p:spPr>
            <a:xfrm>
              <a:off x="594960" y="4612360"/>
              <a:ext cx="1101264" cy="30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6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DATABASE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2A08F4-BF90-E319-C0B6-043262E92EF7}"/>
                </a:ext>
              </a:extLst>
            </p:cNvPr>
            <p:cNvSpPr txBox="1"/>
            <p:nvPr/>
          </p:nvSpPr>
          <p:spPr>
            <a:xfrm>
              <a:off x="2440032" y="4658168"/>
              <a:ext cx="1422184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SINGLE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.NII.GZ (</a:t>
              </a:r>
              <a:r>
                <a:rPr lang="en-US" sz="1125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NIFTI</a:t>
              </a:r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 FILE)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C927F1-DC27-0CAB-3369-E59311727915}"/>
                </a:ext>
              </a:extLst>
            </p:cNvPr>
            <p:cNvSpPr txBox="1"/>
            <p:nvPr/>
          </p:nvSpPr>
          <p:spPr>
            <a:xfrm>
              <a:off x="3300414" y="3763957"/>
              <a:ext cx="2481763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SUBGROUPS EACH 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CONTAINING 64 IMAGES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B8B68C-CD34-10AE-3ECE-F6A94066FED9}"/>
                </a:ext>
              </a:extLst>
            </p:cNvPr>
            <p:cNvSpPr txBox="1"/>
            <p:nvPr/>
          </p:nvSpPr>
          <p:spPr>
            <a:xfrm>
              <a:off x="5602710" y="3994826"/>
              <a:ext cx="1050288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NON-EMPTY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SUBGROUPS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4361CB8-9E1A-5BE2-9A7B-2827446F1613}"/>
                </a:ext>
              </a:extLst>
            </p:cNvPr>
            <p:cNvSpPr/>
            <p:nvPr/>
          </p:nvSpPr>
          <p:spPr>
            <a:xfrm>
              <a:off x="3591729" y="5133335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842ACAE-F2D5-450B-CCC3-79CFA71DFB6C}"/>
                </a:ext>
              </a:extLst>
            </p:cNvPr>
            <p:cNvSpPr/>
            <p:nvPr/>
          </p:nvSpPr>
          <p:spPr>
            <a:xfrm>
              <a:off x="2153375" y="5133335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D9921C07-DDCB-6150-D003-BA9743A73E43}"/>
                </a:ext>
              </a:extLst>
            </p:cNvPr>
            <p:cNvSpPr/>
            <p:nvPr/>
          </p:nvSpPr>
          <p:spPr>
            <a:xfrm>
              <a:off x="5039443" y="5122384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1C9EC3-8D8C-35C6-4882-ACCB4030F3FA}"/>
              </a:ext>
            </a:extLst>
          </p:cNvPr>
          <p:cNvGrpSpPr/>
          <p:nvPr/>
        </p:nvGrpSpPr>
        <p:grpSpPr>
          <a:xfrm>
            <a:off x="10033162" y="1868188"/>
            <a:ext cx="8040688" cy="4473870"/>
            <a:chOff x="905187" y="3584480"/>
            <a:chExt cx="5024212" cy="31415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E2A078-86BE-32EE-A934-CDAB6E9C481F}"/>
                </a:ext>
              </a:extLst>
            </p:cNvPr>
            <p:cNvGrpSpPr/>
            <p:nvPr/>
          </p:nvGrpSpPr>
          <p:grpSpPr>
            <a:xfrm>
              <a:off x="4018931" y="5992361"/>
              <a:ext cx="1401158" cy="442228"/>
              <a:chOff x="6695059" y="5239430"/>
              <a:chExt cx="2490949" cy="786183"/>
            </a:xfrm>
          </p:grpSpPr>
          <p:pic>
            <p:nvPicPr>
              <p:cNvPr id="96" name="Graphic 95" descr="Document with solid fill">
                <a:extLst>
                  <a:ext uri="{FF2B5EF4-FFF2-40B4-BE49-F238E27FC236}">
                    <a16:creationId xmlns:a16="http://schemas.microsoft.com/office/drawing/2014/main" id="{A657DB93-1F8F-F1D7-C45C-569661502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95059" y="523943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97" name="Graphic 96" descr="Document with solid fill">
                <a:extLst>
                  <a:ext uri="{FF2B5EF4-FFF2-40B4-BE49-F238E27FC236}">
                    <a16:creationId xmlns:a16="http://schemas.microsoft.com/office/drawing/2014/main" id="{DD7C9B00-8FAD-8715-CF33-ABDF17D84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541141" y="523943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98" name="Graphic 97" descr="Document with solid fill">
                <a:extLst>
                  <a:ext uri="{FF2B5EF4-FFF2-40B4-BE49-F238E27FC236}">
                    <a16:creationId xmlns:a16="http://schemas.microsoft.com/office/drawing/2014/main" id="{335D009F-F15B-ED0B-2FD4-0EA82AD9C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87220" y="5239430"/>
                <a:ext cx="798788" cy="786183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3935056-7082-9F72-E2F0-27FB2FA3D41E}"/>
                </a:ext>
              </a:extLst>
            </p:cNvPr>
            <p:cNvGrpSpPr/>
            <p:nvPr/>
          </p:nvGrpSpPr>
          <p:grpSpPr>
            <a:xfrm>
              <a:off x="1402662" y="4528728"/>
              <a:ext cx="1504616" cy="1583859"/>
              <a:chOff x="420400" y="2172869"/>
              <a:chExt cx="2674873" cy="2815749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EBA581A-80CC-1CEF-B8C4-07548099DCAA}"/>
                  </a:ext>
                </a:extLst>
              </p:cNvPr>
              <p:cNvGrpSpPr/>
              <p:nvPr/>
            </p:nvGrpSpPr>
            <p:grpSpPr>
              <a:xfrm>
                <a:off x="441430" y="3111452"/>
                <a:ext cx="2643349" cy="938583"/>
                <a:chOff x="441430" y="3111452"/>
                <a:chExt cx="2643349" cy="938583"/>
              </a:xfrm>
            </p:grpSpPr>
            <p:pic>
              <p:nvPicPr>
                <p:cNvPr id="90" name="Graphic 89" descr="Document with solid fill">
                  <a:extLst>
                    <a:ext uri="{FF2B5EF4-FFF2-40B4-BE49-F238E27FC236}">
                      <a16:creationId xmlns:a16="http://schemas.microsoft.com/office/drawing/2014/main" id="{9EC4163E-2C50-F7E4-0C68-1CF3C26BB6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1" name="Graphic 90" descr="Document with solid fill">
                  <a:extLst>
                    <a:ext uri="{FF2B5EF4-FFF2-40B4-BE49-F238E27FC236}">
                      <a16:creationId xmlns:a16="http://schemas.microsoft.com/office/drawing/2014/main" id="{3C4180BF-90A7-A3F8-7300-3EB2D2BFE8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2" name="Graphic 91" descr="Document with solid fill">
                  <a:extLst>
                    <a:ext uri="{FF2B5EF4-FFF2-40B4-BE49-F238E27FC236}">
                      <a16:creationId xmlns:a16="http://schemas.microsoft.com/office/drawing/2014/main" id="{32C7245A-1981-0A3D-C0BA-C7508ABD7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3" name="Graphic 92" descr="Document with solid fill">
                  <a:extLst>
                    <a:ext uri="{FF2B5EF4-FFF2-40B4-BE49-F238E27FC236}">
                      <a16:creationId xmlns:a16="http://schemas.microsoft.com/office/drawing/2014/main" id="{0A884574-5B22-3787-134E-153DD8440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4" name="Graphic 93" descr="Document with solid fill">
                  <a:extLst>
                    <a:ext uri="{FF2B5EF4-FFF2-40B4-BE49-F238E27FC236}">
                      <a16:creationId xmlns:a16="http://schemas.microsoft.com/office/drawing/2014/main" id="{B6B6FE6C-D2AA-5A71-DB79-83D640828F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5" name="Graphic 94" descr="Document with solid fill">
                  <a:extLst>
                    <a:ext uri="{FF2B5EF4-FFF2-40B4-BE49-F238E27FC236}">
                      <a16:creationId xmlns:a16="http://schemas.microsoft.com/office/drawing/2014/main" id="{A864DCFC-4DE6-626F-1597-AB891A151A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3263852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DE618F1-7A26-1C49-7392-DCCC496EC140}"/>
                  </a:ext>
                </a:extLst>
              </p:cNvPr>
              <p:cNvGrpSpPr/>
              <p:nvPr/>
            </p:nvGrpSpPr>
            <p:grpSpPr>
              <a:xfrm>
                <a:off x="451924" y="4050035"/>
                <a:ext cx="2643349" cy="938583"/>
                <a:chOff x="451924" y="4050035"/>
                <a:chExt cx="2643349" cy="938583"/>
              </a:xfrm>
            </p:grpSpPr>
            <p:pic>
              <p:nvPicPr>
                <p:cNvPr id="84" name="Graphic 83" descr="Document with solid fill">
                  <a:extLst>
                    <a:ext uri="{FF2B5EF4-FFF2-40B4-BE49-F238E27FC236}">
                      <a16:creationId xmlns:a16="http://schemas.microsoft.com/office/drawing/2014/main" id="{96A2C7DC-B438-D982-6E4A-8A20CC9E4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924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5" name="Graphic 84" descr="Document with solid fill">
                  <a:extLst>
                    <a:ext uri="{FF2B5EF4-FFF2-40B4-BE49-F238E27FC236}">
                      <a16:creationId xmlns:a16="http://schemas.microsoft.com/office/drawing/2014/main" id="{E215F553-0979-CA67-8D21-2D920FFE3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324" y="42024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6" name="Graphic 85" descr="Document with solid fill">
                  <a:extLst>
                    <a:ext uri="{FF2B5EF4-FFF2-40B4-BE49-F238E27FC236}">
                      <a16:creationId xmlns:a16="http://schemas.microsoft.com/office/drawing/2014/main" id="{9E54104A-7E6C-09A5-005C-3CA3F7955C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8006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7" name="Graphic 86" descr="Document with solid fill">
                  <a:extLst>
                    <a:ext uri="{FF2B5EF4-FFF2-40B4-BE49-F238E27FC236}">
                      <a16:creationId xmlns:a16="http://schemas.microsoft.com/office/drawing/2014/main" id="{70E44A23-DD6A-14A8-FA29-3C7BECA2A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406" y="42024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8" name="Graphic 87" descr="Document with solid fill">
                  <a:extLst>
                    <a:ext uri="{FF2B5EF4-FFF2-40B4-BE49-F238E27FC236}">
                      <a16:creationId xmlns:a16="http://schemas.microsoft.com/office/drawing/2014/main" id="{555602E2-0601-C58B-8B2A-7904F1006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4085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9" name="Graphic 88" descr="Document with solid fill">
                  <a:extLst>
                    <a:ext uri="{FF2B5EF4-FFF2-40B4-BE49-F238E27FC236}">
                      <a16:creationId xmlns:a16="http://schemas.microsoft.com/office/drawing/2014/main" id="{1B63D8EC-ED0D-3F10-E4B8-E3CED6DEE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6485" y="4202435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858B9F0-9075-14E3-A0E8-E00F293C71BD}"/>
                  </a:ext>
                </a:extLst>
              </p:cNvPr>
              <p:cNvGrpSpPr/>
              <p:nvPr/>
            </p:nvGrpSpPr>
            <p:grpSpPr>
              <a:xfrm>
                <a:off x="420400" y="2172869"/>
                <a:ext cx="2643349" cy="938583"/>
                <a:chOff x="441430" y="2325269"/>
                <a:chExt cx="2643349" cy="938583"/>
              </a:xfrm>
            </p:grpSpPr>
            <p:pic>
              <p:nvPicPr>
                <p:cNvPr id="78" name="Graphic 77" descr="Document with solid fill">
                  <a:extLst>
                    <a:ext uri="{FF2B5EF4-FFF2-40B4-BE49-F238E27FC236}">
                      <a16:creationId xmlns:a16="http://schemas.microsoft.com/office/drawing/2014/main" id="{98E9034B-B6CB-6178-9483-DD80C808DD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9" name="Graphic 78" descr="Document with solid fill">
                  <a:extLst>
                    <a:ext uri="{FF2B5EF4-FFF2-40B4-BE49-F238E27FC236}">
                      <a16:creationId xmlns:a16="http://schemas.microsoft.com/office/drawing/2014/main" id="{C540CC5A-3864-EC83-E331-1A42F47C83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0" name="Graphic 79" descr="Document with solid fill">
                  <a:extLst>
                    <a:ext uri="{FF2B5EF4-FFF2-40B4-BE49-F238E27FC236}">
                      <a16:creationId xmlns:a16="http://schemas.microsoft.com/office/drawing/2014/main" id="{BD9C9E58-5150-4D52-60CB-98B623C4E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1" name="Graphic 80" descr="Document with solid fill">
                  <a:extLst>
                    <a:ext uri="{FF2B5EF4-FFF2-40B4-BE49-F238E27FC236}">
                      <a16:creationId xmlns:a16="http://schemas.microsoft.com/office/drawing/2014/main" id="{ED800AEA-4980-99B5-1C10-A4BDFF58F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2" name="Graphic 81" descr="Document with solid fill">
                  <a:extLst>
                    <a:ext uri="{FF2B5EF4-FFF2-40B4-BE49-F238E27FC236}">
                      <a16:creationId xmlns:a16="http://schemas.microsoft.com/office/drawing/2014/main" id="{18A0707E-2D89-203D-D117-DE073CB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3" name="Graphic 82" descr="Document with solid fill">
                  <a:extLst>
                    <a:ext uri="{FF2B5EF4-FFF2-40B4-BE49-F238E27FC236}">
                      <a16:creationId xmlns:a16="http://schemas.microsoft.com/office/drawing/2014/main" id="{0117BAD7-74D2-E9BA-5143-CFBE4079F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2477669"/>
                  <a:ext cx="798788" cy="78618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337D66F-7D50-F1FE-6A73-C54297D66920}"/>
                </a:ext>
              </a:extLst>
            </p:cNvPr>
            <p:cNvGrpSpPr/>
            <p:nvPr/>
          </p:nvGrpSpPr>
          <p:grpSpPr>
            <a:xfrm>
              <a:off x="3971416" y="3822524"/>
              <a:ext cx="1486884" cy="1498134"/>
              <a:chOff x="6642524" y="1618570"/>
              <a:chExt cx="2643349" cy="266334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C1479F9-EA8E-80E2-9E82-BCD8BE6C30EB}"/>
                  </a:ext>
                </a:extLst>
              </p:cNvPr>
              <p:cNvGrpSpPr/>
              <p:nvPr/>
            </p:nvGrpSpPr>
            <p:grpSpPr>
              <a:xfrm>
                <a:off x="6642524" y="1618570"/>
                <a:ext cx="2643349" cy="938583"/>
                <a:chOff x="441430" y="2325269"/>
                <a:chExt cx="2643349" cy="938583"/>
              </a:xfrm>
            </p:grpSpPr>
            <p:pic>
              <p:nvPicPr>
                <p:cNvPr id="69" name="Graphic 68" descr="Document with solid fill">
                  <a:extLst>
                    <a:ext uri="{FF2B5EF4-FFF2-40B4-BE49-F238E27FC236}">
                      <a16:creationId xmlns:a16="http://schemas.microsoft.com/office/drawing/2014/main" id="{D6D62D1F-3094-65D1-E97A-C5CACC917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0" name="Graphic 69" descr="Document with solid fill">
                  <a:extLst>
                    <a:ext uri="{FF2B5EF4-FFF2-40B4-BE49-F238E27FC236}">
                      <a16:creationId xmlns:a16="http://schemas.microsoft.com/office/drawing/2014/main" id="{C747F434-A8F3-5B79-3587-9A7B5F4E4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1" name="Graphic 70" descr="Document with solid fill">
                  <a:extLst>
                    <a:ext uri="{FF2B5EF4-FFF2-40B4-BE49-F238E27FC236}">
                      <a16:creationId xmlns:a16="http://schemas.microsoft.com/office/drawing/2014/main" id="{090FCEA2-81D5-5F58-FB0C-3751E826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2" name="Graphic 71" descr="Document with solid fill">
                  <a:extLst>
                    <a:ext uri="{FF2B5EF4-FFF2-40B4-BE49-F238E27FC236}">
                      <a16:creationId xmlns:a16="http://schemas.microsoft.com/office/drawing/2014/main" id="{BF16EFCC-676A-E233-9715-03C7F41C84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3" name="Graphic 72" descr="Document with solid fill">
                  <a:extLst>
                    <a:ext uri="{FF2B5EF4-FFF2-40B4-BE49-F238E27FC236}">
                      <a16:creationId xmlns:a16="http://schemas.microsoft.com/office/drawing/2014/main" id="{338AE180-73B1-58FF-6C96-37D2DBC32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4" name="Graphic 73" descr="Document with solid fill">
                  <a:extLst>
                    <a:ext uri="{FF2B5EF4-FFF2-40B4-BE49-F238E27FC236}">
                      <a16:creationId xmlns:a16="http://schemas.microsoft.com/office/drawing/2014/main" id="{1E8896D0-4968-B840-A239-ADB1DAC3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2477669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52B8C6E-9095-B806-CE54-9948680F508D}"/>
                  </a:ext>
                </a:extLst>
              </p:cNvPr>
              <p:cNvGrpSpPr/>
              <p:nvPr/>
            </p:nvGrpSpPr>
            <p:grpSpPr>
              <a:xfrm>
                <a:off x="6642524" y="2557153"/>
                <a:ext cx="2643349" cy="938583"/>
                <a:chOff x="441430" y="3111452"/>
                <a:chExt cx="2643349" cy="938583"/>
              </a:xfrm>
            </p:grpSpPr>
            <p:pic>
              <p:nvPicPr>
                <p:cNvPr id="63" name="Graphic 62" descr="Document with solid fill">
                  <a:extLst>
                    <a:ext uri="{FF2B5EF4-FFF2-40B4-BE49-F238E27FC236}">
                      <a16:creationId xmlns:a16="http://schemas.microsoft.com/office/drawing/2014/main" id="{925E3D4F-22DF-E8E8-C0FA-A2C9AC7B5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4" name="Graphic 63" descr="Document with solid fill">
                  <a:extLst>
                    <a:ext uri="{FF2B5EF4-FFF2-40B4-BE49-F238E27FC236}">
                      <a16:creationId xmlns:a16="http://schemas.microsoft.com/office/drawing/2014/main" id="{D7DFA13B-F9F6-0C5A-0E46-4F5E248E71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5" name="Graphic 64" descr="Document with solid fill">
                  <a:extLst>
                    <a:ext uri="{FF2B5EF4-FFF2-40B4-BE49-F238E27FC236}">
                      <a16:creationId xmlns:a16="http://schemas.microsoft.com/office/drawing/2014/main" id="{830A2F45-E988-8719-2BA5-55909B260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6" name="Graphic 65" descr="Document with solid fill">
                  <a:extLst>
                    <a:ext uri="{FF2B5EF4-FFF2-40B4-BE49-F238E27FC236}">
                      <a16:creationId xmlns:a16="http://schemas.microsoft.com/office/drawing/2014/main" id="{F53F9870-725B-AD7E-FA63-6ACAF6566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7" name="Graphic 66" descr="Document with solid fill">
                  <a:extLst>
                    <a:ext uri="{FF2B5EF4-FFF2-40B4-BE49-F238E27FC236}">
                      <a16:creationId xmlns:a16="http://schemas.microsoft.com/office/drawing/2014/main" id="{A404BFE1-3AF7-327F-E7FA-BEE75C31F7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8" name="Graphic 67" descr="Document with solid fill">
                  <a:extLst>
                    <a:ext uri="{FF2B5EF4-FFF2-40B4-BE49-F238E27FC236}">
                      <a16:creationId xmlns:a16="http://schemas.microsoft.com/office/drawing/2014/main" id="{CCA17FAF-08E3-E155-CCF4-E093B0B67A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3263852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A1E495E-3BB9-69C8-D846-D3165274FA49}"/>
                  </a:ext>
                </a:extLst>
              </p:cNvPr>
              <p:cNvGrpSpPr/>
              <p:nvPr/>
            </p:nvGrpSpPr>
            <p:grpSpPr>
              <a:xfrm>
                <a:off x="6642524" y="3495736"/>
                <a:ext cx="2490949" cy="786183"/>
                <a:chOff x="441430" y="4039961"/>
                <a:chExt cx="2490949" cy="786183"/>
              </a:xfrm>
            </p:grpSpPr>
            <p:pic>
              <p:nvPicPr>
                <p:cNvPr id="60" name="Graphic 59" descr="Document with solid fill">
                  <a:extLst>
                    <a:ext uri="{FF2B5EF4-FFF2-40B4-BE49-F238E27FC236}">
                      <a16:creationId xmlns:a16="http://schemas.microsoft.com/office/drawing/2014/main" id="{DDFFFE99-175F-AA3B-1E44-E2E2C4127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4039961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1" name="Graphic 60" descr="Document with solid fill">
                  <a:extLst>
                    <a:ext uri="{FF2B5EF4-FFF2-40B4-BE49-F238E27FC236}">
                      <a16:creationId xmlns:a16="http://schemas.microsoft.com/office/drawing/2014/main" id="{5DBED760-B629-7261-4D90-1E8A48A23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4039961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2" name="Graphic 61" descr="Document with solid fill">
                  <a:extLst>
                    <a:ext uri="{FF2B5EF4-FFF2-40B4-BE49-F238E27FC236}">
                      <a16:creationId xmlns:a16="http://schemas.microsoft.com/office/drawing/2014/main" id="{96DA2183-AF45-427F-76C5-C4B2940E56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4039961"/>
                  <a:ext cx="798788" cy="786183"/>
                </a:xfrm>
                <a:prstGeom prst="rect">
                  <a:avLst/>
                </a:prstGeom>
              </p:spPr>
            </p:pic>
          </p:grpSp>
        </p:grp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C9BA1DF5-2AFB-0377-4189-5C088911189B}"/>
                </a:ext>
              </a:extLst>
            </p:cNvPr>
            <p:cNvSpPr/>
            <p:nvPr/>
          </p:nvSpPr>
          <p:spPr>
            <a:xfrm rot="20419206">
              <a:off x="2945574" y="4849620"/>
              <a:ext cx="1056852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F3ED6BA9-9A51-7EEE-B9E4-6B66531B5BC2}"/>
                </a:ext>
              </a:extLst>
            </p:cNvPr>
            <p:cNvSpPr/>
            <p:nvPr/>
          </p:nvSpPr>
          <p:spPr>
            <a:xfrm rot="1444445">
              <a:off x="2921312" y="5578338"/>
              <a:ext cx="1085559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A259F9-3838-980C-3F6F-8E1367DFD98F}"/>
                </a:ext>
              </a:extLst>
            </p:cNvPr>
            <p:cNvSpPr txBox="1"/>
            <p:nvPr/>
          </p:nvSpPr>
          <p:spPr>
            <a:xfrm>
              <a:off x="905187" y="4125908"/>
              <a:ext cx="2419767" cy="41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COLLECTION OF </a:t>
              </a:r>
            </a:p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NON-EMPTY SUBGROUPS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1FC550-1DA1-49F0-50A0-6769625915A9}"/>
                </a:ext>
              </a:extLst>
            </p:cNvPr>
            <p:cNvSpPr txBox="1"/>
            <p:nvPr/>
          </p:nvSpPr>
          <p:spPr>
            <a:xfrm>
              <a:off x="3499265" y="3584480"/>
              <a:ext cx="2419767" cy="2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TRAINING SET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64F0C7-5976-F8B1-A51F-72E20043B5B4}"/>
                </a:ext>
              </a:extLst>
            </p:cNvPr>
            <p:cNvSpPr txBox="1"/>
            <p:nvPr/>
          </p:nvSpPr>
          <p:spPr>
            <a:xfrm>
              <a:off x="3509632" y="6488252"/>
              <a:ext cx="2419767" cy="2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TESTING SET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D4F3A4A-4D75-726D-A0B7-728CF5C38025}"/>
              </a:ext>
            </a:extLst>
          </p:cNvPr>
          <p:cNvGrpSpPr/>
          <p:nvPr/>
        </p:nvGrpSpPr>
        <p:grpSpPr>
          <a:xfrm>
            <a:off x="-1232948" y="1862898"/>
            <a:ext cx="11641944" cy="3587694"/>
            <a:chOff x="-433719" y="377083"/>
            <a:chExt cx="7757954" cy="2390766"/>
          </a:xfrm>
        </p:grpSpPr>
        <p:pic>
          <p:nvPicPr>
            <p:cNvPr id="11" name="Picture 10" descr="A picture containing text, old, different, bunch&#10;&#10;Description automatically generated">
              <a:extLst>
                <a:ext uri="{FF2B5EF4-FFF2-40B4-BE49-F238E27FC236}">
                  <a16:creationId xmlns:a16="http://schemas.microsoft.com/office/drawing/2014/main" id="{8CA2C34A-2EC7-619F-F87E-ADE3D3CA6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9696" y="839036"/>
              <a:ext cx="3098611" cy="1928813"/>
            </a:xfrm>
            <a:prstGeom prst="rect">
              <a:avLst/>
            </a:prstGeom>
          </p:spPr>
        </p:pic>
        <p:sp>
          <p:nvSpPr>
            <p:cNvPr id="99" name="Arrow: Right 98">
              <a:extLst>
                <a:ext uri="{FF2B5EF4-FFF2-40B4-BE49-F238E27FC236}">
                  <a16:creationId xmlns:a16="http://schemas.microsoft.com/office/drawing/2014/main" id="{C7910F1C-3149-9C05-0224-A1917AA30E30}"/>
                </a:ext>
              </a:extLst>
            </p:cNvPr>
            <p:cNvSpPr/>
            <p:nvPr/>
          </p:nvSpPr>
          <p:spPr>
            <a:xfrm>
              <a:off x="1106397" y="1650124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FD9D7A18-D578-8438-0B6F-57B047B8F799}"/>
                </a:ext>
              </a:extLst>
            </p:cNvPr>
            <p:cNvSpPr/>
            <p:nvPr/>
          </p:nvSpPr>
          <p:spPr>
            <a:xfrm>
              <a:off x="5083879" y="1650124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01" name="Graphic 100" descr="Abacus with solid fill">
              <a:extLst>
                <a:ext uri="{FF2B5EF4-FFF2-40B4-BE49-F238E27FC236}">
                  <a16:creationId xmlns:a16="http://schemas.microsoft.com/office/drawing/2014/main" id="{920D5653-BB40-6843-F2F8-CD1FAF55B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57176" y="1546265"/>
              <a:ext cx="514350" cy="51435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B27BA12-0708-7406-A199-76183B0A4DCC}"/>
                </a:ext>
              </a:extLst>
            </p:cNvPr>
            <p:cNvSpPr txBox="1"/>
            <p:nvPr/>
          </p:nvSpPr>
          <p:spPr>
            <a:xfrm>
              <a:off x="4904468" y="1276791"/>
              <a:ext cx="2419767" cy="246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TENSOR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378D03C-EF3D-A33F-3E5C-655779CAD6DE}"/>
                </a:ext>
              </a:extLst>
            </p:cNvPr>
            <p:cNvSpPr txBox="1"/>
            <p:nvPr/>
          </p:nvSpPr>
          <p:spPr>
            <a:xfrm>
              <a:off x="-433719" y="1143746"/>
              <a:ext cx="2419767" cy="43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SINGLE 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IMAGE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B6A9D2-85ED-96D6-913B-721ECCDDA0A6}"/>
                </a:ext>
              </a:extLst>
            </p:cNvPr>
            <p:cNvSpPr txBox="1"/>
            <p:nvPr/>
          </p:nvSpPr>
          <p:spPr>
            <a:xfrm>
              <a:off x="2002109" y="377083"/>
              <a:ext cx="2853782" cy="30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PREPROCESSING PIPELINE</a:t>
              </a:r>
            </a:p>
          </p:txBody>
        </p:sp>
        <p:pic>
          <p:nvPicPr>
            <p:cNvPr id="105" name="Graphic 104" descr="Document with solid fill">
              <a:extLst>
                <a:ext uri="{FF2B5EF4-FFF2-40B4-BE49-F238E27FC236}">
                  <a16:creationId xmlns:a16="http://schemas.microsoft.com/office/drawing/2014/main" id="{B4D34C42-92D6-38A0-2341-740752F97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1504" y="1582326"/>
              <a:ext cx="449318" cy="442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3214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EC48A1-1AD3-4A74-C9CE-706997C9FE59}"/>
              </a:ext>
            </a:extLst>
          </p:cNvPr>
          <p:cNvSpPr txBox="1"/>
          <p:nvPr/>
        </p:nvSpPr>
        <p:spPr>
          <a:xfrm>
            <a:off x="-5235296" y="258071"/>
            <a:ext cx="151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D85438-4F5E-8288-AD1C-9463907EC7EC}"/>
              </a:ext>
            </a:extLst>
          </p:cNvPr>
          <p:cNvGraphicFramePr>
            <a:graphicFrameLocks/>
          </p:cNvGraphicFramePr>
          <p:nvPr/>
        </p:nvGraphicFramePr>
        <p:xfrm>
          <a:off x="13752607" y="2623491"/>
          <a:ext cx="3677661" cy="293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E7E461-81ED-25C8-AE98-3540E36FF750}"/>
              </a:ext>
            </a:extLst>
          </p:cNvPr>
          <p:cNvSpPr/>
          <p:nvPr/>
        </p:nvSpPr>
        <p:spPr>
          <a:xfrm>
            <a:off x="16333326" y="1629944"/>
            <a:ext cx="495681" cy="476488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10" name="Straight Arrow Connector 28">
            <a:extLst>
              <a:ext uri="{FF2B5EF4-FFF2-40B4-BE49-F238E27FC236}">
                <a16:creationId xmlns:a16="http://schemas.microsoft.com/office/drawing/2014/main" id="{B4F307E5-51E2-1B2D-4CC7-B1CA3E4B3E2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rot="5400000" flipH="1" flipV="1">
            <a:off x="15827773" y="1870097"/>
            <a:ext cx="517059" cy="989730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8">
            <a:extLst>
              <a:ext uri="{FF2B5EF4-FFF2-40B4-BE49-F238E27FC236}">
                <a16:creationId xmlns:a16="http://schemas.microsoft.com/office/drawing/2014/main" id="{C131F5F9-D2E6-CC5C-4118-EB05761C565E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16829007" y="1312969"/>
            <a:ext cx="400348" cy="555221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8">
            <a:extLst>
              <a:ext uri="{FF2B5EF4-FFF2-40B4-BE49-F238E27FC236}">
                <a16:creationId xmlns:a16="http://schemas.microsoft.com/office/drawing/2014/main" id="{EA42CD13-1186-7595-DCF6-C18F91C12B6D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15591438" y="5562791"/>
            <a:ext cx="1637919" cy="33253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8">
            <a:extLst>
              <a:ext uri="{FF2B5EF4-FFF2-40B4-BE49-F238E27FC236}">
                <a16:creationId xmlns:a16="http://schemas.microsoft.com/office/drawing/2014/main" id="{9B05861A-B143-D1CD-01F5-101DEF3D0F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594647" y="5153167"/>
            <a:ext cx="917719" cy="566612"/>
          </a:xfrm>
          <a:prstGeom prst="bentConnector3">
            <a:avLst>
              <a:gd name="adj1" fmla="val 50000"/>
            </a:avLst>
          </a:prstGeom>
          <a:ln w="31750">
            <a:solidFill>
              <a:schemeClr val="bg2">
                <a:lumMod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F8B9EFFA-EE71-989D-2EFE-270F3F68B9A0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13663802" y="2017608"/>
            <a:ext cx="2818944" cy="2520104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8">
            <a:extLst>
              <a:ext uri="{FF2B5EF4-FFF2-40B4-BE49-F238E27FC236}">
                <a16:creationId xmlns:a16="http://schemas.microsoft.com/office/drawing/2014/main" id="{0F80B664-FA10-B2A7-42E8-32CCC9BF118A}"/>
              </a:ext>
            </a:extLst>
          </p:cNvPr>
          <p:cNvCxnSpPr>
            <a:cxnSpLocks/>
          </p:cNvCxnSpPr>
          <p:nvPr/>
        </p:nvCxnSpPr>
        <p:spPr>
          <a:xfrm flipV="1">
            <a:off x="13801950" y="4695906"/>
            <a:ext cx="338537" cy="6982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4F06B9F7-DBF2-B449-789E-3D833FFC7E3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5296" y="4287257"/>
            <a:ext cx="3011055" cy="1596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8EF67-E13D-6974-70E8-7231557F2332}"/>
              </a:ext>
            </a:extLst>
          </p:cNvPr>
          <p:cNvSpPr txBox="1"/>
          <p:nvPr/>
        </p:nvSpPr>
        <p:spPr>
          <a:xfrm>
            <a:off x="-7220427" y="306247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UPSAMPLE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49AF8-CA55-B252-B7FE-3A8C19E54CAB}"/>
              </a:ext>
            </a:extLst>
          </p:cNvPr>
          <p:cNvSpPr txBox="1"/>
          <p:nvPr/>
        </p:nvSpPr>
        <p:spPr>
          <a:xfrm>
            <a:off x="-4808750" y="398999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RESIDUAL UNIT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2560A-17A7-1796-C557-B884F5356C84}"/>
              </a:ext>
            </a:extLst>
          </p:cNvPr>
          <p:cNvSpPr txBox="1"/>
          <p:nvPr/>
        </p:nvSpPr>
        <p:spPr>
          <a:xfrm>
            <a:off x="12724066" y="-1097249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4438B-48BF-2BE1-83A3-F5B2C2E5228B}"/>
              </a:ext>
            </a:extLst>
          </p:cNvPr>
          <p:cNvSpPr txBox="1"/>
          <p:nvPr/>
        </p:nvSpPr>
        <p:spPr>
          <a:xfrm>
            <a:off x="3786319" y="837705"/>
            <a:ext cx="1571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OVERVIEW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DD7C80-6449-D1A7-3631-CCE74A9836B8}"/>
              </a:ext>
            </a:extLst>
          </p:cNvPr>
          <p:cNvGrpSpPr/>
          <p:nvPr/>
        </p:nvGrpSpPr>
        <p:grpSpPr>
          <a:xfrm>
            <a:off x="-10882772" y="1305464"/>
            <a:ext cx="8658532" cy="3672149"/>
            <a:chOff x="150758" y="3763957"/>
            <a:chExt cx="6502240" cy="27576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297FAE7-DE5E-1653-2489-2C52994341A9}"/>
                </a:ext>
              </a:extLst>
            </p:cNvPr>
            <p:cNvGrpSpPr/>
            <p:nvPr/>
          </p:nvGrpSpPr>
          <p:grpSpPr>
            <a:xfrm>
              <a:off x="150758" y="4830406"/>
              <a:ext cx="1911140" cy="808322"/>
              <a:chOff x="268015" y="3143380"/>
              <a:chExt cx="3836276" cy="1555532"/>
            </a:xfrm>
          </p:grpSpPr>
          <p:pic>
            <p:nvPicPr>
              <p:cNvPr id="40" name="Graphic 39" descr="Filing Box Archive with solid fill">
                <a:extLst>
                  <a:ext uri="{FF2B5EF4-FFF2-40B4-BE49-F238E27FC236}">
                    <a16:creationId xmlns:a16="http://schemas.microsoft.com/office/drawing/2014/main" id="{A062FBF1-F6ED-53AD-25B7-B4616EBB4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80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phic 40" descr="Filing Box Archive with solid fill">
                <a:extLst>
                  <a:ext uri="{FF2B5EF4-FFF2-40B4-BE49-F238E27FC236}">
                    <a16:creationId xmlns:a16="http://schemas.microsoft.com/office/drawing/2014/main" id="{6EB58815-8725-0030-4600-989EB8B31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824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Graphic 41" descr="Filing Box Archive with solid fill">
                <a:extLst>
                  <a:ext uri="{FF2B5EF4-FFF2-40B4-BE49-F238E27FC236}">
                    <a16:creationId xmlns:a16="http://schemas.microsoft.com/office/drawing/2014/main" id="{6004C907-AAE9-F200-214D-CFD00D259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968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Graphic 42" descr="Filing Box Archive with solid fill">
                <a:extLst>
                  <a:ext uri="{FF2B5EF4-FFF2-40B4-BE49-F238E27FC236}">
                    <a16:creationId xmlns:a16="http://schemas.microsoft.com/office/drawing/2014/main" id="{31B54BA2-98E9-1412-ADE2-0A1B12369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112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Filing Box Archive with solid fill">
                <a:extLst>
                  <a:ext uri="{FF2B5EF4-FFF2-40B4-BE49-F238E27FC236}">
                    <a16:creationId xmlns:a16="http://schemas.microsoft.com/office/drawing/2014/main" id="{6A2921A1-DFA4-C4B4-91E3-195220D72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6539" y="37845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Filing Box Archive with solid fill">
                <a:extLst>
                  <a:ext uri="{FF2B5EF4-FFF2-40B4-BE49-F238E27FC236}">
                    <a16:creationId xmlns:a16="http://schemas.microsoft.com/office/drawing/2014/main" id="{A22F9711-8F39-B71B-A3FB-A1AA9AA3E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60939" y="37845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Filing Box Archive with solid fill">
                <a:extLst>
                  <a:ext uri="{FF2B5EF4-FFF2-40B4-BE49-F238E27FC236}">
                    <a16:creationId xmlns:a16="http://schemas.microsoft.com/office/drawing/2014/main" id="{7FC375C4-692F-B16F-2EC2-CBEB64326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75491" y="377662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Graphic 46" descr="Filing Box Archive with solid fill">
                <a:extLst>
                  <a:ext uri="{FF2B5EF4-FFF2-40B4-BE49-F238E27FC236}">
                    <a16:creationId xmlns:a16="http://schemas.microsoft.com/office/drawing/2014/main" id="{F5E0B7A7-7F5F-FC7D-76CF-F8CF1B48C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9891" y="377662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1" name="Graphic 20" descr="Filing Box Archive with solid fill">
              <a:extLst>
                <a:ext uri="{FF2B5EF4-FFF2-40B4-BE49-F238E27FC236}">
                  <a16:creationId xmlns:a16="http://schemas.microsoft.com/office/drawing/2014/main" id="{DB957CCF-5879-A07F-DA3C-7DAB0EC4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3948" y="5016007"/>
              <a:ext cx="514350" cy="51435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1FDDCB-2B57-2417-4D46-CBA5F4DB0343}"/>
                </a:ext>
              </a:extLst>
            </p:cNvPr>
            <p:cNvGrpSpPr/>
            <p:nvPr/>
          </p:nvGrpSpPr>
          <p:grpSpPr>
            <a:xfrm>
              <a:off x="4425172" y="4193919"/>
              <a:ext cx="449318" cy="2327688"/>
              <a:chOff x="2979682" y="1143000"/>
              <a:chExt cx="914400" cy="4812987"/>
            </a:xfrm>
          </p:grpSpPr>
          <p:pic>
            <p:nvPicPr>
              <p:cNvPr id="35" name="Graphic 34" descr="Document with solid fill">
                <a:extLst>
                  <a:ext uri="{FF2B5EF4-FFF2-40B4-BE49-F238E27FC236}">
                    <a16:creationId xmlns:a16="http://schemas.microsoft.com/office/drawing/2014/main" id="{476B013C-12E9-2214-60E5-542F620CB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Paper with solid fill">
                <a:extLst>
                  <a:ext uri="{FF2B5EF4-FFF2-40B4-BE49-F238E27FC236}">
                    <a16:creationId xmlns:a16="http://schemas.microsoft.com/office/drawing/2014/main" id="{3620C71E-FE0F-2604-14C5-828899647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79682" y="504158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raphic 36" descr="Document with solid fill">
                <a:extLst>
                  <a:ext uri="{FF2B5EF4-FFF2-40B4-BE49-F238E27FC236}">
                    <a16:creationId xmlns:a16="http://schemas.microsoft.com/office/drawing/2014/main" id="{97939722-04C9-D8D7-AC8F-A906C92966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405173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Paper with solid fill">
                <a:extLst>
                  <a:ext uri="{FF2B5EF4-FFF2-40B4-BE49-F238E27FC236}">
                    <a16:creationId xmlns:a16="http://schemas.microsoft.com/office/drawing/2014/main" id="{A2176971-E8BB-0CD4-A8AD-02958D623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79682" y="1143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Document with solid fill">
                <a:extLst>
                  <a:ext uri="{FF2B5EF4-FFF2-40B4-BE49-F238E27FC236}">
                    <a16:creationId xmlns:a16="http://schemas.microsoft.com/office/drawing/2014/main" id="{D0A043EC-0108-D6C2-5C98-E554526C9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20574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9B2E95-914E-65C8-175C-6DD009D7ECC9}"/>
                </a:ext>
              </a:extLst>
            </p:cNvPr>
            <p:cNvGrpSpPr/>
            <p:nvPr/>
          </p:nvGrpSpPr>
          <p:grpSpPr>
            <a:xfrm>
              <a:off x="5903195" y="4523995"/>
              <a:ext cx="449318" cy="1406742"/>
              <a:chOff x="9695791" y="2750288"/>
              <a:chExt cx="798788" cy="2500875"/>
            </a:xfrm>
          </p:grpSpPr>
          <p:pic>
            <p:nvPicPr>
              <p:cNvPr id="31" name="Graphic 30" descr="Document with solid fill">
                <a:extLst>
                  <a:ext uri="{FF2B5EF4-FFF2-40B4-BE49-F238E27FC236}">
                    <a16:creationId xmlns:a16="http://schemas.microsoft.com/office/drawing/2014/main" id="{9A8BBA73-AF79-281F-A332-59150D953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3536471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32" name="Graphic 31" descr="Document with solid fill">
                <a:extLst>
                  <a:ext uri="{FF2B5EF4-FFF2-40B4-BE49-F238E27FC236}">
                    <a16:creationId xmlns:a16="http://schemas.microsoft.com/office/drawing/2014/main" id="{D4688E16-8011-6630-90C4-246EF0F30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446498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33" name="Graphic 32" descr="Document with solid fill">
                <a:extLst>
                  <a:ext uri="{FF2B5EF4-FFF2-40B4-BE49-F238E27FC236}">
                    <a16:creationId xmlns:a16="http://schemas.microsoft.com/office/drawing/2014/main" id="{E07EC5AF-0299-167D-608B-8E3CA90A1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2750288"/>
                <a:ext cx="798788" cy="786183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419710-DBF7-95E1-D6CD-8713477BC1CF}"/>
                </a:ext>
              </a:extLst>
            </p:cNvPr>
            <p:cNvSpPr txBox="1"/>
            <p:nvPr/>
          </p:nvSpPr>
          <p:spPr>
            <a:xfrm>
              <a:off x="594960" y="4612360"/>
              <a:ext cx="1101264" cy="30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6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DATABASE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2A08F4-BF90-E319-C0B6-043262E92EF7}"/>
                </a:ext>
              </a:extLst>
            </p:cNvPr>
            <p:cNvSpPr txBox="1"/>
            <p:nvPr/>
          </p:nvSpPr>
          <p:spPr>
            <a:xfrm>
              <a:off x="2440032" y="4658168"/>
              <a:ext cx="1422184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SINGLE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.NII.GZ (</a:t>
              </a:r>
              <a:r>
                <a:rPr lang="en-US" sz="1125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NIFTI</a:t>
              </a:r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 FILE)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C927F1-DC27-0CAB-3369-E59311727915}"/>
                </a:ext>
              </a:extLst>
            </p:cNvPr>
            <p:cNvSpPr txBox="1"/>
            <p:nvPr/>
          </p:nvSpPr>
          <p:spPr>
            <a:xfrm>
              <a:off x="3300414" y="3763957"/>
              <a:ext cx="2481763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SUBGROUPS EACH 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CONTAINING 64 IMAGES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B8B68C-CD34-10AE-3ECE-F6A94066FED9}"/>
                </a:ext>
              </a:extLst>
            </p:cNvPr>
            <p:cNvSpPr txBox="1"/>
            <p:nvPr/>
          </p:nvSpPr>
          <p:spPr>
            <a:xfrm>
              <a:off x="5602710" y="3994826"/>
              <a:ext cx="1050288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NON-EMPTY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SUBGROUPS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4361CB8-9E1A-5BE2-9A7B-2827446F1613}"/>
                </a:ext>
              </a:extLst>
            </p:cNvPr>
            <p:cNvSpPr/>
            <p:nvPr/>
          </p:nvSpPr>
          <p:spPr>
            <a:xfrm>
              <a:off x="3591729" y="5133335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842ACAE-F2D5-450B-CCC3-79CFA71DFB6C}"/>
                </a:ext>
              </a:extLst>
            </p:cNvPr>
            <p:cNvSpPr/>
            <p:nvPr/>
          </p:nvSpPr>
          <p:spPr>
            <a:xfrm>
              <a:off x="2153375" y="5133335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D9921C07-DDCB-6150-D003-BA9743A73E43}"/>
                </a:ext>
              </a:extLst>
            </p:cNvPr>
            <p:cNvSpPr/>
            <p:nvPr/>
          </p:nvSpPr>
          <p:spPr>
            <a:xfrm>
              <a:off x="5039443" y="5122384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1C9EC3-8D8C-35C6-4882-ACCB4030F3FA}"/>
              </a:ext>
            </a:extLst>
          </p:cNvPr>
          <p:cNvGrpSpPr/>
          <p:nvPr/>
        </p:nvGrpSpPr>
        <p:grpSpPr>
          <a:xfrm>
            <a:off x="10033162" y="1868188"/>
            <a:ext cx="8040688" cy="4473870"/>
            <a:chOff x="905187" y="3584480"/>
            <a:chExt cx="5024212" cy="31415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E2A078-86BE-32EE-A934-CDAB6E9C481F}"/>
                </a:ext>
              </a:extLst>
            </p:cNvPr>
            <p:cNvGrpSpPr/>
            <p:nvPr/>
          </p:nvGrpSpPr>
          <p:grpSpPr>
            <a:xfrm>
              <a:off x="4018931" y="5992361"/>
              <a:ext cx="1401158" cy="442228"/>
              <a:chOff x="6695059" y="5239430"/>
              <a:chExt cx="2490949" cy="786183"/>
            </a:xfrm>
          </p:grpSpPr>
          <p:pic>
            <p:nvPicPr>
              <p:cNvPr id="96" name="Graphic 95" descr="Document with solid fill">
                <a:extLst>
                  <a:ext uri="{FF2B5EF4-FFF2-40B4-BE49-F238E27FC236}">
                    <a16:creationId xmlns:a16="http://schemas.microsoft.com/office/drawing/2014/main" id="{A657DB93-1F8F-F1D7-C45C-569661502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95059" y="523943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97" name="Graphic 96" descr="Document with solid fill">
                <a:extLst>
                  <a:ext uri="{FF2B5EF4-FFF2-40B4-BE49-F238E27FC236}">
                    <a16:creationId xmlns:a16="http://schemas.microsoft.com/office/drawing/2014/main" id="{DD7C9B00-8FAD-8715-CF33-ABDF17D84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541141" y="523943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98" name="Graphic 97" descr="Document with solid fill">
                <a:extLst>
                  <a:ext uri="{FF2B5EF4-FFF2-40B4-BE49-F238E27FC236}">
                    <a16:creationId xmlns:a16="http://schemas.microsoft.com/office/drawing/2014/main" id="{335D009F-F15B-ED0B-2FD4-0EA82AD9C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87220" y="5239430"/>
                <a:ext cx="798788" cy="786183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3935056-7082-9F72-E2F0-27FB2FA3D41E}"/>
                </a:ext>
              </a:extLst>
            </p:cNvPr>
            <p:cNvGrpSpPr/>
            <p:nvPr/>
          </p:nvGrpSpPr>
          <p:grpSpPr>
            <a:xfrm>
              <a:off x="1402662" y="4528728"/>
              <a:ext cx="1504616" cy="1583859"/>
              <a:chOff x="420400" y="2172869"/>
              <a:chExt cx="2674873" cy="2815749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EBA581A-80CC-1CEF-B8C4-07548099DCAA}"/>
                  </a:ext>
                </a:extLst>
              </p:cNvPr>
              <p:cNvGrpSpPr/>
              <p:nvPr/>
            </p:nvGrpSpPr>
            <p:grpSpPr>
              <a:xfrm>
                <a:off x="441430" y="3111452"/>
                <a:ext cx="2643349" cy="938583"/>
                <a:chOff x="441430" y="3111452"/>
                <a:chExt cx="2643349" cy="938583"/>
              </a:xfrm>
            </p:grpSpPr>
            <p:pic>
              <p:nvPicPr>
                <p:cNvPr id="90" name="Graphic 89" descr="Document with solid fill">
                  <a:extLst>
                    <a:ext uri="{FF2B5EF4-FFF2-40B4-BE49-F238E27FC236}">
                      <a16:creationId xmlns:a16="http://schemas.microsoft.com/office/drawing/2014/main" id="{9EC4163E-2C50-F7E4-0C68-1CF3C26BB6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1" name="Graphic 90" descr="Document with solid fill">
                  <a:extLst>
                    <a:ext uri="{FF2B5EF4-FFF2-40B4-BE49-F238E27FC236}">
                      <a16:creationId xmlns:a16="http://schemas.microsoft.com/office/drawing/2014/main" id="{3C4180BF-90A7-A3F8-7300-3EB2D2BFE8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2" name="Graphic 91" descr="Document with solid fill">
                  <a:extLst>
                    <a:ext uri="{FF2B5EF4-FFF2-40B4-BE49-F238E27FC236}">
                      <a16:creationId xmlns:a16="http://schemas.microsoft.com/office/drawing/2014/main" id="{32C7245A-1981-0A3D-C0BA-C7508ABD7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3" name="Graphic 92" descr="Document with solid fill">
                  <a:extLst>
                    <a:ext uri="{FF2B5EF4-FFF2-40B4-BE49-F238E27FC236}">
                      <a16:creationId xmlns:a16="http://schemas.microsoft.com/office/drawing/2014/main" id="{0A884574-5B22-3787-134E-153DD8440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4" name="Graphic 93" descr="Document with solid fill">
                  <a:extLst>
                    <a:ext uri="{FF2B5EF4-FFF2-40B4-BE49-F238E27FC236}">
                      <a16:creationId xmlns:a16="http://schemas.microsoft.com/office/drawing/2014/main" id="{B6B6FE6C-D2AA-5A71-DB79-83D640828F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5" name="Graphic 94" descr="Document with solid fill">
                  <a:extLst>
                    <a:ext uri="{FF2B5EF4-FFF2-40B4-BE49-F238E27FC236}">
                      <a16:creationId xmlns:a16="http://schemas.microsoft.com/office/drawing/2014/main" id="{A864DCFC-4DE6-626F-1597-AB891A151A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3263852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DE618F1-7A26-1C49-7392-DCCC496EC140}"/>
                  </a:ext>
                </a:extLst>
              </p:cNvPr>
              <p:cNvGrpSpPr/>
              <p:nvPr/>
            </p:nvGrpSpPr>
            <p:grpSpPr>
              <a:xfrm>
                <a:off x="451924" y="4050035"/>
                <a:ext cx="2643349" cy="938583"/>
                <a:chOff x="451924" y="4050035"/>
                <a:chExt cx="2643349" cy="938583"/>
              </a:xfrm>
            </p:grpSpPr>
            <p:pic>
              <p:nvPicPr>
                <p:cNvPr id="84" name="Graphic 83" descr="Document with solid fill">
                  <a:extLst>
                    <a:ext uri="{FF2B5EF4-FFF2-40B4-BE49-F238E27FC236}">
                      <a16:creationId xmlns:a16="http://schemas.microsoft.com/office/drawing/2014/main" id="{96A2C7DC-B438-D982-6E4A-8A20CC9E4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924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5" name="Graphic 84" descr="Document with solid fill">
                  <a:extLst>
                    <a:ext uri="{FF2B5EF4-FFF2-40B4-BE49-F238E27FC236}">
                      <a16:creationId xmlns:a16="http://schemas.microsoft.com/office/drawing/2014/main" id="{E215F553-0979-CA67-8D21-2D920FFE3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324" y="42024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6" name="Graphic 85" descr="Document with solid fill">
                  <a:extLst>
                    <a:ext uri="{FF2B5EF4-FFF2-40B4-BE49-F238E27FC236}">
                      <a16:creationId xmlns:a16="http://schemas.microsoft.com/office/drawing/2014/main" id="{9E54104A-7E6C-09A5-005C-3CA3F7955C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8006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7" name="Graphic 86" descr="Document with solid fill">
                  <a:extLst>
                    <a:ext uri="{FF2B5EF4-FFF2-40B4-BE49-F238E27FC236}">
                      <a16:creationId xmlns:a16="http://schemas.microsoft.com/office/drawing/2014/main" id="{70E44A23-DD6A-14A8-FA29-3C7BECA2A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406" y="42024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8" name="Graphic 87" descr="Document with solid fill">
                  <a:extLst>
                    <a:ext uri="{FF2B5EF4-FFF2-40B4-BE49-F238E27FC236}">
                      <a16:creationId xmlns:a16="http://schemas.microsoft.com/office/drawing/2014/main" id="{555602E2-0601-C58B-8B2A-7904F1006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4085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9" name="Graphic 88" descr="Document with solid fill">
                  <a:extLst>
                    <a:ext uri="{FF2B5EF4-FFF2-40B4-BE49-F238E27FC236}">
                      <a16:creationId xmlns:a16="http://schemas.microsoft.com/office/drawing/2014/main" id="{1B63D8EC-ED0D-3F10-E4B8-E3CED6DEE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6485" y="4202435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858B9F0-9075-14E3-A0E8-E00F293C71BD}"/>
                  </a:ext>
                </a:extLst>
              </p:cNvPr>
              <p:cNvGrpSpPr/>
              <p:nvPr/>
            </p:nvGrpSpPr>
            <p:grpSpPr>
              <a:xfrm>
                <a:off x="420400" y="2172869"/>
                <a:ext cx="2643349" cy="938583"/>
                <a:chOff x="441430" y="2325269"/>
                <a:chExt cx="2643349" cy="938583"/>
              </a:xfrm>
            </p:grpSpPr>
            <p:pic>
              <p:nvPicPr>
                <p:cNvPr id="78" name="Graphic 77" descr="Document with solid fill">
                  <a:extLst>
                    <a:ext uri="{FF2B5EF4-FFF2-40B4-BE49-F238E27FC236}">
                      <a16:creationId xmlns:a16="http://schemas.microsoft.com/office/drawing/2014/main" id="{98E9034B-B6CB-6178-9483-DD80C808DD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9" name="Graphic 78" descr="Document with solid fill">
                  <a:extLst>
                    <a:ext uri="{FF2B5EF4-FFF2-40B4-BE49-F238E27FC236}">
                      <a16:creationId xmlns:a16="http://schemas.microsoft.com/office/drawing/2014/main" id="{C540CC5A-3864-EC83-E331-1A42F47C83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0" name="Graphic 79" descr="Document with solid fill">
                  <a:extLst>
                    <a:ext uri="{FF2B5EF4-FFF2-40B4-BE49-F238E27FC236}">
                      <a16:creationId xmlns:a16="http://schemas.microsoft.com/office/drawing/2014/main" id="{BD9C9E58-5150-4D52-60CB-98B623C4E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1" name="Graphic 80" descr="Document with solid fill">
                  <a:extLst>
                    <a:ext uri="{FF2B5EF4-FFF2-40B4-BE49-F238E27FC236}">
                      <a16:creationId xmlns:a16="http://schemas.microsoft.com/office/drawing/2014/main" id="{ED800AEA-4980-99B5-1C10-A4BDFF58F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2" name="Graphic 81" descr="Document with solid fill">
                  <a:extLst>
                    <a:ext uri="{FF2B5EF4-FFF2-40B4-BE49-F238E27FC236}">
                      <a16:creationId xmlns:a16="http://schemas.microsoft.com/office/drawing/2014/main" id="{18A0707E-2D89-203D-D117-DE073CB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3" name="Graphic 82" descr="Document with solid fill">
                  <a:extLst>
                    <a:ext uri="{FF2B5EF4-FFF2-40B4-BE49-F238E27FC236}">
                      <a16:creationId xmlns:a16="http://schemas.microsoft.com/office/drawing/2014/main" id="{0117BAD7-74D2-E9BA-5143-CFBE4079F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2477669"/>
                  <a:ext cx="798788" cy="78618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337D66F-7D50-F1FE-6A73-C54297D66920}"/>
                </a:ext>
              </a:extLst>
            </p:cNvPr>
            <p:cNvGrpSpPr/>
            <p:nvPr/>
          </p:nvGrpSpPr>
          <p:grpSpPr>
            <a:xfrm>
              <a:off x="3971416" y="3822524"/>
              <a:ext cx="1486884" cy="1498134"/>
              <a:chOff x="6642524" y="1618570"/>
              <a:chExt cx="2643349" cy="266334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C1479F9-EA8E-80E2-9E82-BCD8BE6C30EB}"/>
                  </a:ext>
                </a:extLst>
              </p:cNvPr>
              <p:cNvGrpSpPr/>
              <p:nvPr/>
            </p:nvGrpSpPr>
            <p:grpSpPr>
              <a:xfrm>
                <a:off x="6642524" y="1618570"/>
                <a:ext cx="2643349" cy="938583"/>
                <a:chOff x="441430" y="2325269"/>
                <a:chExt cx="2643349" cy="938583"/>
              </a:xfrm>
            </p:grpSpPr>
            <p:pic>
              <p:nvPicPr>
                <p:cNvPr id="69" name="Graphic 68" descr="Document with solid fill">
                  <a:extLst>
                    <a:ext uri="{FF2B5EF4-FFF2-40B4-BE49-F238E27FC236}">
                      <a16:creationId xmlns:a16="http://schemas.microsoft.com/office/drawing/2014/main" id="{D6D62D1F-3094-65D1-E97A-C5CACC917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0" name="Graphic 69" descr="Document with solid fill">
                  <a:extLst>
                    <a:ext uri="{FF2B5EF4-FFF2-40B4-BE49-F238E27FC236}">
                      <a16:creationId xmlns:a16="http://schemas.microsoft.com/office/drawing/2014/main" id="{C747F434-A8F3-5B79-3587-9A7B5F4E4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1" name="Graphic 70" descr="Document with solid fill">
                  <a:extLst>
                    <a:ext uri="{FF2B5EF4-FFF2-40B4-BE49-F238E27FC236}">
                      <a16:creationId xmlns:a16="http://schemas.microsoft.com/office/drawing/2014/main" id="{090FCEA2-81D5-5F58-FB0C-3751E826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2" name="Graphic 71" descr="Document with solid fill">
                  <a:extLst>
                    <a:ext uri="{FF2B5EF4-FFF2-40B4-BE49-F238E27FC236}">
                      <a16:creationId xmlns:a16="http://schemas.microsoft.com/office/drawing/2014/main" id="{BF16EFCC-676A-E233-9715-03C7F41C84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3" name="Graphic 72" descr="Document with solid fill">
                  <a:extLst>
                    <a:ext uri="{FF2B5EF4-FFF2-40B4-BE49-F238E27FC236}">
                      <a16:creationId xmlns:a16="http://schemas.microsoft.com/office/drawing/2014/main" id="{338AE180-73B1-58FF-6C96-37D2DBC32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4" name="Graphic 73" descr="Document with solid fill">
                  <a:extLst>
                    <a:ext uri="{FF2B5EF4-FFF2-40B4-BE49-F238E27FC236}">
                      <a16:creationId xmlns:a16="http://schemas.microsoft.com/office/drawing/2014/main" id="{1E8896D0-4968-B840-A239-ADB1DAC3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2477669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52B8C6E-9095-B806-CE54-9948680F508D}"/>
                  </a:ext>
                </a:extLst>
              </p:cNvPr>
              <p:cNvGrpSpPr/>
              <p:nvPr/>
            </p:nvGrpSpPr>
            <p:grpSpPr>
              <a:xfrm>
                <a:off x="6642524" y="2557153"/>
                <a:ext cx="2643349" cy="938583"/>
                <a:chOff x="441430" y="3111452"/>
                <a:chExt cx="2643349" cy="938583"/>
              </a:xfrm>
            </p:grpSpPr>
            <p:pic>
              <p:nvPicPr>
                <p:cNvPr id="63" name="Graphic 62" descr="Document with solid fill">
                  <a:extLst>
                    <a:ext uri="{FF2B5EF4-FFF2-40B4-BE49-F238E27FC236}">
                      <a16:creationId xmlns:a16="http://schemas.microsoft.com/office/drawing/2014/main" id="{925E3D4F-22DF-E8E8-C0FA-A2C9AC7B5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4" name="Graphic 63" descr="Document with solid fill">
                  <a:extLst>
                    <a:ext uri="{FF2B5EF4-FFF2-40B4-BE49-F238E27FC236}">
                      <a16:creationId xmlns:a16="http://schemas.microsoft.com/office/drawing/2014/main" id="{D7DFA13B-F9F6-0C5A-0E46-4F5E248E71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5" name="Graphic 64" descr="Document with solid fill">
                  <a:extLst>
                    <a:ext uri="{FF2B5EF4-FFF2-40B4-BE49-F238E27FC236}">
                      <a16:creationId xmlns:a16="http://schemas.microsoft.com/office/drawing/2014/main" id="{830A2F45-E988-8719-2BA5-55909B260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6" name="Graphic 65" descr="Document with solid fill">
                  <a:extLst>
                    <a:ext uri="{FF2B5EF4-FFF2-40B4-BE49-F238E27FC236}">
                      <a16:creationId xmlns:a16="http://schemas.microsoft.com/office/drawing/2014/main" id="{F53F9870-725B-AD7E-FA63-6ACAF6566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7" name="Graphic 66" descr="Document with solid fill">
                  <a:extLst>
                    <a:ext uri="{FF2B5EF4-FFF2-40B4-BE49-F238E27FC236}">
                      <a16:creationId xmlns:a16="http://schemas.microsoft.com/office/drawing/2014/main" id="{A404BFE1-3AF7-327F-E7FA-BEE75C31F7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8" name="Graphic 67" descr="Document with solid fill">
                  <a:extLst>
                    <a:ext uri="{FF2B5EF4-FFF2-40B4-BE49-F238E27FC236}">
                      <a16:creationId xmlns:a16="http://schemas.microsoft.com/office/drawing/2014/main" id="{CCA17FAF-08E3-E155-CCF4-E093B0B67A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3263852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A1E495E-3BB9-69C8-D846-D3165274FA49}"/>
                  </a:ext>
                </a:extLst>
              </p:cNvPr>
              <p:cNvGrpSpPr/>
              <p:nvPr/>
            </p:nvGrpSpPr>
            <p:grpSpPr>
              <a:xfrm>
                <a:off x="6642524" y="3495736"/>
                <a:ext cx="2490949" cy="786183"/>
                <a:chOff x="441430" y="4039961"/>
                <a:chExt cx="2490949" cy="786183"/>
              </a:xfrm>
            </p:grpSpPr>
            <p:pic>
              <p:nvPicPr>
                <p:cNvPr id="60" name="Graphic 59" descr="Document with solid fill">
                  <a:extLst>
                    <a:ext uri="{FF2B5EF4-FFF2-40B4-BE49-F238E27FC236}">
                      <a16:creationId xmlns:a16="http://schemas.microsoft.com/office/drawing/2014/main" id="{DDFFFE99-175F-AA3B-1E44-E2E2C4127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4039961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1" name="Graphic 60" descr="Document with solid fill">
                  <a:extLst>
                    <a:ext uri="{FF2B5EF4-FFF2-40B4-BE49-F238E27FC236}">
                      <a16:creationId xmlns:a16="http://schemas.microsoft.com/office/drawing/2014/main" id="{5DBED760-B629-7261-4D90-1E8A48A23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4039961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2" name="Graphic 61" descr="Document with solid fill">
                  <a:extLst>
                    <a:ext uri="{FF2B5EF4-FFF2-40B4-BE49-F238E27FC236}">
                      <a16:creationId xmlns:a16="http://schemas.microsoft.com/office/drawing/2014/main" id="{96DA2183-AF45-427F-76C5-C4B2940E56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4039961"/>
                  <a:ext cx="798788" cy="786183"/>
                </a:xfrm>
                <a:prstGeom prst="rect">
                  <a:avLst/>
                </a:prstGeom>
              </p:spPr>
            </p:pic>
          </p:grpSp>
        </p:grp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C9BA1DF5-2AFB-0377-4189-5C088911189B}"/>
                </a:ext>
              </a:extLst>
            </p:cNvPr>
            <p:cNvSpPr/>
            <p:nvPr/>
          </p:nvSpPr>
          <p:spPr>
            <a:xfrm rot="20419206">
              <a:off x="2945574" y="4849620"/>
              <a:ext cx="1056852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F3ED6BA9-9A51-7EEE-B9E4-6B66531B5BC2}"/>
                </a:ext>
              </a:extLst>
            </p:cNvPr>
            <p:cNvSpPr/>
            <p:nvPr/>
          </p:nvSpPr>
          <p:spPr>
            <a:xfrm rot="1444445">
              <a:off x="2921312" y="5578338"/>
              <a:ext cx="1085559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A259F9-3838-980C-3F6F-8E1367DFD98F}"/>
                </a:ext>
              </a:extLst>
            </p:cNvPr>
            <p:cNvSpPr txBox="1"/>
            <p:nvPr/>
          </p:nvSpPr>
          <p:spPr>
            <a:xfrm>
              <a:off x="905187" y="4125908"/>
              <a:ext cx="2419767" cy="41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COLLECTION OF </a:t>
              </a:r>
            </a:p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NON-EMPTY SUBGROUPS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1FC550-1DA1-49F0-50A0-6769625915A9}"/>
                </a:ext>
              </a:extLst>
            </p:cNvPr>
            <p:cNvSpPr txBox="1"/>
            <p:nvPr/>
          </p:nvSpPr>
          <p:spPr>
            <a:xfrm>
              <a:off x="3499265" y="3584480"/>
              <a:ext cx="2419767" cy="2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TRAINING SET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64F0C7-5976-F8B1-A51F-72E20043B5B4}"/>
                </a:ext>
              </a:extLst>
            </p:cNvPr>
            <p:cNvSpPr txBox="1"/>
            <p:nvPr/>
          </p:nvSpPr>
          <p:spPr>
            <a:xfrm>
              <a:off x="3509632" y="6488252"/>
              <a:ext cx="2419767" cy="2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TESTING SET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D4F3A4A-4D75-726D-A0B7-728CF5C38025}"/>
              </a:ext>
            </a:extLst>
          </p:cNvPr>
          <p:cNvGrpSpPr/>
          <p:nvPr/>
        </p:nvGrpSpPr>
        <p:grpSpPr>
          <a:xfrm>
            <a:off x="-12365929" y="2186756"/>
            <a:ext cx="11641944" cy="3587694"/>
            <a:chOff x="-433719" y="377083"/>
            <a:chExt cx="7757954" cy="2390766"/>
          </a:xfrm>
        </p:grpSpPr>
        <p:pic>
          <p:nvPicPr>
            <p:cNvPr id="11" name="Picture 10" descr="A picture containing text, old, different, bunch&#10;&#10;Description automatically generated">
              <a:extLst>
                <a:ext uri="{FF2B5EF4-FFF2-40B4-BE49-F238E27FC236}">
                  <a16:creationId xmlns:a16="http://schemas.microsoft.com/office/drawing/2014/main" id="{8CA2C34A-2EC7-619F-F87E-ADE3D3CA6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9696" y="839036"/>
              <a:ext cx="3098611" cy="1928813"/>
            </a:xfrm>
            <a:prstGeom prst="rect">
              <a:avLst/>
            </a:prstGeom>
          </p:spPr>
        </p:pic>
        <p:sp>
          <p:nvSpPr>
            <p:cNvPr id="99" name="Arrow: Right 98">
              <a:extLst>
                <a:ext uri="{FF2B5EF4-FFF2-40B4-BE49-F238E27FC236}">
                  <a16:creationId xmlns:a16="http://schemas.microsoft.com/office/drawing/2014/main" id="{C7910F1C-3149-9C05-0224-A1917AA30E30}"/>
                </a:ext>
              </a:extLst>
            </p:cNvPr>
            <p:cNvSpPr/>
            <p:nvPr/>
          </p:nvSpPr>
          <p:spPr>
            <a:xfrm>
              <a:off x="1106397" y="1650124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FD9D7A18-D578-8438-0B6F-57B047B8F799}"/>
                </a:ext>
              </a:extLst>
            </p:cNvPr>
            <p:cNvSpPr/>
            <p:nvPr/>
          </p:nvSpPr>
          <p:spPr>
            <a:xfrm>
              <a:off x="5083879" y="1650124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01" name="Graphic 100" descr="Abacus with solid fill">
              <a:extLst>
                <a:ext uri="{FF2B5EF4-FFF2-40B4-BE49-F238E27FC236}">
                  <a16:creationId xmlns:a16="http://schemas.microsoft.com/office/drawing/2014/main" id="{920D5653-BB40-6843-F2F8-CD1FAF55B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57176" y="1546265"/>
              <a:ext cx="514350" cy="51435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B27BA12-0708-7406-A199-76183B0A4DCC}"/>
                </a:ext>
              </a:extLst>
            </p:cNvPr>
            <p:cNvSpPr txBox="1"/>
            <p:nvPr/>
          </p:nvSpPr>
          <p:spPr>
            <a:xfrm>
              <a:off x="4904468" y="1276791"/>
              <a:ext cx="2419767" cy="246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TENSOR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378D03C-EF3D-A33F-3E5C-655779CAD6DE}"/>
                </a:ext>
              </a:extLst>
            </p:cNvPr>
            <p:cNvSpPr txBox="1"/>
            <p:nvPr/>
          </p:nvSpPr>
          <p:spPr>
            <a:xfrm>
              <a:off x="-433719" y="1143746"/>
              <a:ext cx="2419767" cy="43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SINGLE 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IMAGE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B6A9D2-85ED-96D6-913B-721ECCDDA0A6}"/>
                </a:ext>
              </a:extLst>
            </p:cNvPr>
            <p:cNvSpPr txBox="1"/>
            <p:nvPr/>
          </p:nvSpPr>
          <p:spPr>
            <a:xfrm>
              <a:off x="2002109" y="377083"/>
              <a:ext cx="2853782" cy="30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PREPROCESSING PIPELINE</a:t>
              </a:r>
            </a:p>
          </p:txBody>
        </p:sp>
        <p:pic>
          <p:nvPicPr>
            <p:cNvPr id="105" name="Graphic 104" descr="Document with solid fill">
              <a:extLst>
                <a:ext uri="{FF2B5EF4-FFF2-40B4-BE49-F238E27FC236}">
                  <a16:creationId xmlns:a16="http://schemas.microsoft.com/office/drawing/2014/main" id="{B4D34C42-92D6-38A0-2341-740752F97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1504" y="1582326"/>
              <a:ext cx="449318" cy="44222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92FC37-E3EF-FBF3-BCA7-57E052902B59}"/>
              </a:ext>
            </a:extLst>
          </p:cNvPr>
          <p:cNvGrpSpPr/>
          <p:nvPr/>
        </p:nvGrpSpPr>
        <p:grpSpPr>
          <a:xfrm>
            <a:off x="-1389735" y="1545409"/>
            <a:ext cx="11504469" cy="4791749"/>
            <a:chOff x="-225028" y="3387234"/>
            <a:chExt cx="7345693" cy="3397258"/>
          </a:xfrm>
        </p:grpSpPr>
        <p:pic>
          <p:nvPicPr>
            <p:cNvPr id="108" name="Graphic 107" descr="Abacus with solid fill">
              <a:extLst>
                <a:ext uri="{FF2B5EF4-FFF2-40B4-BE49-F238E27FC236}">
                  <a16:creationId xmlns:a16="http://schemas.microsoft.com/office/drawing/2014/main" id="{EF3AAAAC-E3FD-2623-A832-2F943516E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680" y="4179541"/>
              <a:ext cx="514350" cy="5143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5EC5A8E-F1B2-7300-0D17-488761864AE7}"/>
                </a:ext>
              </a:extLst>
            </p:cNvPr>
            <p:cNvSpPr txBox="1"/>
            <p:nvPr/>
          </p:nvSpPr>
          <p:spPr>
            <a:xfrm>
              <a:off x="-225028" y="3710973"/>
              <a:ext cx="2419767" cy="40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TRAIN</a:t>
              </a:r>
            </a:p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TENSOR</a:t>
              </a:r>
            </a:p>
          </p:txBody>
        </p:sp>
        <p:pic>
          <p:nvPicPr>
            <p:cNvPr id="110" name="Graphic 109" descr="Cube with solid fill">
              <a:extLst>
                <a:ext uri="{FF2B5EF4-FFF2-40B4-BE49-F238E27FC236}">
                  <a16:creationId xmlns:a16="http://schemas.microsoft.com/office/drawing/2014/main" id="{8962EB22-E148-50D1-BF8E-9B0EED6D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339530" y="3710973"/>
              <a:ext cx="1478756" cy="1478756"/>
            </a:xfrm>
            <a:prstGeom prst="rect">
              <a:avLst/>
            </a:prstGeom>
          </p:spPr>
        </p:pic>
        <p:pic>
          <p:nvPicPr>
            <p:cNvPr id="111" name="Graphic 110" descr="Abacus with solid fill">
              <a:extLst>
                <a:ext uri="{FF2B5EF4-FFF2-40B4-BE49-F238E27FC236}">
                  <a16:creationId xmlns:a16="http://schemas.microsoft.com/office/drawing/2014/main" id="{767705D0-C05B-97B0-20E8-7829F8F22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15787" y="4179541"/>
              <a:ext cx="514350" cy="51435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4826DFE-6001-BA86-E276-848229C90389}"/>
                </a:ext>
              </a:extLst>
            </p:cNvPr>
            <p:cNvSpPr txBox="1"/>
            <p:nvPr/>
          </p:nvSpPr>
          <p:spPr>
            <a:xfrm>
              <a:off x="3963079" y="3710974"/>
              <a:ext cx="2419767" cy="458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TESTING MODEL’S PREDICTION 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AGAINST TEST TENSOR</a:t>
              </a:r>
            </a:p>
          </p:txBody>
        </p: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1C3F6803-C701-90FD-D26C-DF25DDFC9BD9}"/>
                </a:ext>
              </a:extLst>
            </p:cNvPr>
            <p:cNvSpPr/>
            <p:nvPr/>
          </p:nvSpPr>
          <p:spPr>
            <a:xfrm>
              <a:off x="1309268" y="4297034"/>
              <a:ext cx="81537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C99F4E79-A16F-FC49-CD5F-A7AC63CD678E}"/>
                </a:ext>
              </a:extLst>
            </p:cNvPr>
            <p:cNvSpPr/>
            <p:nvPr/>
          </p:nvSpPr>
          <p:spPr>
            <a:xfrm>
              <a:off x="3818288" y="4301537"/>
              <a:ext cx="882611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6BBFB9FF-2B2E-690B-BCA4-FFD1DDCACC6E}"/>
                </a:ext>
              </a:extLst>
            </p:cNvPr>
            <p:cNvSpPr/>
            <p:nvPr/>
          </p:nvSpPr>
          <p:spPr>
            <a:xfrm rot="5400000">
              <a:off x="4820170" y="4947947"/>
              <a:ext cx="743861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9D2CBA7-A430-2C5A-D982-FA72F8BEE045}"/>
                </a:ext>
              </a:extLst>
            </p:cNvPr>
            <p:cNvGrpSpPr/>
            <p:nvPr/>
          </p:nvGrpSpPr>
          <p:grpSpPr>
            <a:xfrm>
              <a:off x="3783209" y="5676755"/>
              <a:ext cx="2770351" cy="1107737"/>
              <a:chOff x="2298806" y="4756150"/>
              <a:chExt cx="6002769" cy="2353426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08E6F36-85FD-06CC-3750-4D81D03AE9EA}"/>
                  </a:ext>
                </a:extLst>
              </p:cNvPr>
              <p:cNvSpPr/>
              <p:nvPr/>
            </p:nvSpPr>
            <p:spPr>
              <a:xfrm>
                <a:off x="4578350" y="4756150"/>
                <a:ext cx="1041400" cy="104140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76BDE3A-028C-36AC-9F56-DBA2D8549338}"/>
                  </a:ext>
                </a:extLst>
              </p:cNvPr>
              <p:cNvSpPr/>
              <p:nvPr/>
            </p:nvSpPr>
            <p:spPr>
              <a:xfrm>
                <a:off x="5054600" y="4756150"/>
                <a:ext cx="1041400" cy="104140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211A187-B32D-10C8-42D9-E9064EE0C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5125" y="5916543"/>
                <a:ext cx="2330450" cy="0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927D130-7B21-43F5-AEBF-11C2692ACDEB}"/>
                  </a:ext>
                </a:extLst>
              </p:cNvPr>
              <p:cNvSpPr/>
              <p:nvPr/>
            </p:nvSpPr>
            <p:spPr>
              <a:xfrm>
                <a:off x="4127827" y="6061427"/>
                <a:ext cx="1048151" cy="1048149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CF853D-A043-0A5D-F4B9-2B194FFC1571}"/>
                  </a:ext>
                </a:extLst>
              </p:cNvPr>
              <p:cNvSpPr/>
              <p:nvPr/>
            </p:nvSpPr>
            <p:spPr>
              <a:xfrm>
                <a:off x="5559205" y="6061427"/>
                <a:ext cx="1048151" cy="1048149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18293105-1667-169B-C591-7BAF3A5FF295}"/>
                      </a:ext>
                    </a:extLst>
                  </p:cNvPr>
                  <p:cNvSpPr txBox="1"/>
                  <p:nvPr/>
                </p:nvSpPr>
                <p:spPr>
                  <a:xfrm>
                    <a:off x="2298806" y="4930756"/>
                    <a:ext cx="6002769" cy="20861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28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venir Next LT Pro" panose="020B0504020202020204" pitchFamily="34" charset="0"/>
                    </a:endParaRPr>
                  </a:p>
                  <a:p>
                    <a:r>
                      <a:rPr lang="en-US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0"/>
                      </a:rPr>
                      <a:t>1 – (2 </a:t>
                    </a:r>
                    <a14:m>
                      <m:oMath xmlns:m="http://schemas.openxmlformats.org/officeDocument/2006/math">
                        <m:r>
                          <a:rPr lang="en-US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0"/>
                      </a:rPr>
                      <a:t>                    )    </a:t>
                    </a:r>
                  </a:p>
                  <a:p>
                    <a:r>
                      <a:rPr lang="en-US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0"/>
                      </a:rPr>
                      <a:t>                       +   </a:t>
                    </a:r>
                  </a:p>
                </p:txBody>
              </p:sp>
            </mc:Choice>
            <mc:Fallback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18293105-1667-169B-C591-7BAF3A5FF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8806" y="4930756"/>
                    <a:ext cx="6002769" cy="208615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949" b="-118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870545E2-E839-6F00-DBDA-FE974A6584A9}"/>
                </a:ext>
              </a:extLst>
            </p:cNvPr>
            <p:cNvSpPr/>
            <p:nvPr/>
          </p:nvSpPr>
          <p:spPr>
            <a:xfrm rot="13479883">
              <a:off x="3043198" y="5378385"/>
              <a:ext cx="1183798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44DC232-A969-A033-FF1D-850E14F90A80}"/>
                </a:ext>
              </a:extLst>
            </p:cNvPr>
            <p:cNvSpPr txBox="1"/>
            <p:nvPr/>
          </p:nvSpPr>
          <p:spPr>
            <a:xfrm>
              <a:off x="1890413" y="3387234"/>
              <a:ext cx="2419767" cy="362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MODEL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AF8A39-E83C-BE10-62FD-37973A2FCBA6}"/>
                </a:ext>
              </a:extLst>
            </p:cNvPr>
            <p:cNvSpPr txBox="1"/>
            <p:nvPr/>
          </p:nvSpPr>
          <p:spPr>
            <a:xfrm>
              <a:off x="4700898" y="4807484"/>
              <a:ext cx="2419767" cy="48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LOSS </a:t>
              </a:r>
            </a:p>
            <a:p>
              <a:pPr algn="ctr"/>
              <a:r>
                <a: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CALCULATION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E672F85-164F-791B-B1C5-B41C8D63E118}"/>
                </a:ext>
              </a:extLst>
            </p:cNvPr>
            <p:cNvSpPr txBox="1"/>
            <p:nvPr/>
          </p:nvSpPr>
          <p:spPr>
            <a:xfrm>
              <a:off x="1461159" y="5578039"/>
              <a:ext cx="2419767" cy="48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IMPROVING THE MODEL </a:t>
              </a:r>
            </a:p>
            <a:p>
              <a:pPr algn="ctr"/>
              <a:r>
                <a: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BASED ON 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073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EC48A1-1AD3-4A74-C9CE-706997C9FE59}"/>
              </a:ext>
            </a:extLst>
          </p:cNvPr>
          <p:cNvSpPr txBox="1"/>
          <p:nvPr/>
        </p:nvSpPr>
        <p:spPr>
          <a:xfrm>
            <a:off x="-5235296" y="258071"/>
            <a:ext cx="151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D85438-4F5E-8288-AD1C-9463907EC7EC}"/>
              </a:ext>
            </a:extLst>
          </p:cNvPr>
          <p:cNvGraphicFramePr>
            <a:graphicFrameLocks/>
          </p:cNvGraphicFramePr>
          <p:nvPr/>
        </p:nvGraphicFramePr>
        <p:xfrm>
          <a:off x="13752607" y="2623491"/>
          <a:ext cx="3677661" cy="293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3E7E461-81ED-25C8-AE98-3540E36FF750}"/>
              </a:ext>
            </a:extLst>
          </p:cNvPr>
          <p:cNvSpPr/>
          <p:nvPr/>
        </p:nvSpPr>
        <p:spPr>
          <a:xfrm>
            <a:off x="16333326" y="1629944"/>
            <a:ext cx="495681" cy="476488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10" name="Straight Arrow Connector 28">
            <a:extLst>
              <a:ext uri="{FF2B5EF4-FFF2-40B4-BE49-F238E27FC236}">
                <a16:creationId xmlns:a16="http://schemas.microsoft.com/office/drawing/2014/main" id="{B4F307E5-51E2-1B2D-4CC7-B1CA3E4B3E25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rot="5400000" flipH="1" flipV="1">
            <a:off x="15827773" y="1870097"/>
            <a:ext cx="517059" cy="989730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8">
            <a:extLst>
              <a:ext uri="{FF2B5EF4-FFF2-40B4-BE49-F238E27FC236}">
                <a16:creationId xmlns:a16="http://schemas.microsoft.com/office/drawing/2014/main" id="{C131F5F9-D2E6-CC5C-4118-EB05761C565E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16829007" y="1312969"/>
            <a:ext cx="400348" cy="555221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8">
            <a:extLst>
              <a:ext uri="{FF2B5EF4-FFF2-40B4-BE49-F238E27FC236}">
                <a16:creationId xmlns:a16="http://schemas.microsoft.com/office/drawing/2014/main" id="{EA42CD13-1186-7595-DCF6-C18F91C12B6D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15591438" y="5562791"/>
            <a:ext cx="1637919" cy="33253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8">
            <a:extLst>
              <a:ext uri="{FF2B5EF4-FFF2-40B4-BE49-F238E27FC236}">
                <a16:creationId xmlns:a16="http://schemas.microsoft.com/office/drawing/2014/main" id="{9B05861A-B143-D1CD-01F5-101DEF3D0FB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594647" y="5153167"/>
            <a:ext cx="917719" cy="566612"/>
          </a:xfrm>
          <a:prstGeom prst="bentConnector3">
            <a:avLst>
              <a:gd name="adj1" fmla="val 50000"/>
            </a:avLst>
          </a:prstGeom>
          <a:ln w="31750">
            <a:solidFill>
              <a:schemeClr val="bg2">
                <a:lumMod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F8B9EFFA-EE71-989D-2EFE-270F3F68B9A0}"/>
              </a:ext>
            </a:extLst>
          </p:cNvPr>
          <p:cNvCxnSpPr>
            <a:cxnSpLocks/>
            <a:endCxn id="8" idx="2"/>
          </p:cNvCxnSpPr>
          <p:nvPr/>
        </p:nvCxnSpPr>
        <p:spPr>
          <a:xfrm rot="5400000" flipH="1" flipV="1">
            <a:off x="13663802" y="2017608"/>
            <a:ext cx="2818944" cy="2520104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8">
            <a:extLst>
              <a:ext uri="{FF2B5EF4-FFF2-40B4-BE49-F238E27FC236}">
                <a16:creationId xmlns:a16="http://schemas.microsoft.com/office/drawing/2014/main" id="{0F80B664-FA10-B2A7-42E8-32CCC9BF118A}"/>
              </a:ext>
            </a:extLst>
          </p:cNvPr>
          <p:cNvCxnSpPr>
            <a:cxnSpLocks/>
          </p:cNvCxnSpPr>
          <p:nvPr/>
        </p:nvCxnSpPr>
        <p:spPr>
          <a:xfrm flipV="1">
            <a:off x="13801950" y="4695906"/>
            <a:ext cx="338537" cy="6982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4F06B9F7-DBF2-B449-789E-3D833FFC7E3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5296" y="4287257"/>
            <a:ext cx="3011055" cy="1596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8EF67-E13D-6974-70E8-7231557F2332}"/>
              </a:ext>
            </a:extLst>
          </p:cNvPr>
          <p:cNvSpPr txBox="1"/>
          <p:nvPr/>
        </p:nvSpPr>
        <p:spPr>
          <a:xfrm>
            <a:off x="-7220427" y="306247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UPSAMPLE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49AF8-CA55-B252-B7FE-3A8C19E54CAB}"/>
              </a:ext>
            </a:extLst>
          </p:cNvPr>
          <p:cNvSpPr txBox="1"/>
          <p:nvPr/>
        </p:nvSpPr>
        <p:spPr>
          <a:xfrm>
            <a:off x="-4808750" y="398999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RESIDUAL UNIT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2560A-17A7-1796-C557-B884F5356C84}"/>
              </a:ext>
            </a:extLst>
          </p:cNvPr>
          <p:cNvSpPr txBox="1"/>
          <p:nvPr/>
        </p:nvSpPr>
        <p:spPr>
          <a:xfrm>
            <a:off x="12724066" y="-1097249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44438B-48BF-2BE1-83A3-F5B2C2E5228B}"/>
              </a:ext>
            </a:extLst>
          </p:cNvPr>
          <p:cNvSpPr txBox="1"/>
          <p:nvPr/>
        </p:nvSpPr>
        <p:spPr>
          <a:xfrm>
            <a:off x="3786319" y="837705"/>
            <a:ext cx="1571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venir Next LT Pro" panose="020B0504020202020204" pitchFamily="34" charset="0"/>
              </a:rPr>
              <a:t>OVERVIEW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DD7C80-6449-D1A7-3631-CCE74A9836B8}"/>
              </a:ext>
            </a:extLst>
          </p:cNvPr>
          <p:cNvGrpSpPr/>
          <p:nvPr/>
        </p:nvGrpSpPr>
        <p:grpSpPr>
          <a:xfrm>
            <a:off x="-10882772" y="1305464"/>
            <a:ext cx="8658532" cy="3672149"/>
            <a:chOff x="150758" y="3763957"/>
            <a:chExt cx="6502240" cy="27576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297FAE7-DE5E-1653-2489-2C52994341A9}"/>
                </a:ext>
              </a:extLst>
            </p:cNvPr>
            <p:cNvGrpSpPr/>
            <p:nvPr/>
          </p:nvGrpSpPr>
          <p:grpSpPr>
            <a:xfrm>
              <a:off x="150758" y="4830406"/>
              <a:ext cx="1911140" cy="808322"/>
              <a:chOff x="268015" y="3143380"/>
              <a:chExt cx="3836276" cy="1555532"/>
            </a:xfrm>
          </p:grpSpPr>
          <p:pic>
            <p:nvPicPr>
              <p:cNvPr id="40" name="Graphic 39" descr="Filing Box Archive with solid fill">
                <a:extLst>
                  <a:ext uri="{FF2B5EF4-FFF2-40B4-BE49-F238E27FC236}">
                    <a16:creationId xmlns:a16="http://schemas.microsoft.com/office/drawing/2014/main" id="{A062FBF1-F6ED-53AD-25B7-B4616EBB4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80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phic 40" descr="Filing Box Archive with solid fill">
                <a:extLst>
                  <a:ext uri="{FF2B5EF4-FFF2-40B4-BE49-F238E27FC236}">
                    <a16:creationId xmlns:a16="http://schemas.microsoft.com/office/drawing/2014/main" id="{6EB58815-8725-0030-4600-989EB8B31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824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2" name="Graphic 41" descr="Filing Box Archive with solid fill">
                <a:extLst>
                  <a:ext uri="{FF2B5EF4-FFF2-40B4-BE49-F238E27FC236}">
                    <a16:creationId xmlns:a16="http://schemas.microsoft.com/office/drawing/2014/main" id="{6004C907-AAE9-F200-214D-CFD00D259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968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Graphic 42" descr="Filing Box Archive with solid fill">
                <a:extLst>
                  <a:ext uri="{FF2B5EF4-FFF2-40B4-BE49-F238E27FC236}">
                    <a16:creationId xmlns:a16="http://schemas.microsoft.com/office/drawing/2014/main" id="{31B54BA2-98E9-1412-ADE2-0A1B12369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11215" y="31433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Filing Box Archive with solid fill">
                <a:extLst>
                  <a:ext uri="{FF2B5EF4-FFF2-40B4-BE49-F238E27FC236}">
                    <a16:creationId xmlns:a16="http://schemas.microsoft.com/office/drawing/2014/main" id="{6A2921A1-DFA4-C4B4-91E3-195220D72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46539" y="37845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Filing Box Archive with solid fill">
                <a:extLst>
                  <a:ext uri="{FF2B5EF4-FFF2-40B4-BE49-F238E27FC236}">
                    <a16:creationId xmlns:a16="http://schemas.microsoft.com/office/drawing/2014/main" id="{A22F9711-8F39-B71B-A3FB-A1AA9AA3E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460939" y="37845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Filing Box Archive with solid fill">
                <a:extLst>
                  <a:ext uri="{FF2B5EF4-FFF2-40B4-BE49-F238E27FC236}">
                    <a16:creationId xmlns:a16="http://schemas.microsoft.com/office/drawing/2014/main" id="{7FC375C4-692F-B16F-2EC2-CBEB643265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275491" y="377662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Graphic 46" descr="Filing Box Archive with solid fill">
                <a:extLst>
                  <a:ext uri="{FF2B5EF4-FFF2-40B4-BE49-F238E27FC236}">
                    <a16:creationId xmlns:a16="http://schemas.microsoft.com/office/drawing/2014/main" id="{F5E0B7A7-7F5F-FC7D-76CF-F8CF1B48C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9891" y="377662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1" name="Graphic 20" descr="Filing Box Archive with solid fill">
              <a:extLst>
                <a:ext uri="{FF2B5EF4-FFF2-40B4-BE49-F238E27FC236}">
                  <a16:creationId xmlns:a16="http://schemas.microsoft.com/office/drawing/2014/main" id="{DB957CCF-5879-A07F-DA3C-7DAB0EC4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3948" y="5016007"/>
              <a:ext cx="514350" cy="51435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1FDDCB-2B57-2417-4D46-CBA5F4DB0343}"/>
                </a:ext>
              </a:extLst>
            </p:cNvPr>
            <p:cNvGrpSpPr/>
            <p:nvPr/>
          </p:nvGrpSpPr>
          <p:grpSpPr>
            <a:xfrm>
              <a:off x="4425172" y="4193919"/>
              <a:ext cx="449318" cy="2327688"/>
              <a:chOff x="2979682" y="1143000"/>
              <a:chExt cx="914400" cy="4812987"/>
            </a:xfrm>
          </p:grpSpPr>
          <p:pic>
            <p:nvPicPr>
              <p:cNvPr id="35" name="Graphic 34" descr="Document with solid fill">
                <a:extLst>
                  <a:ext uri="{FF2B5EF4-FFF2-40B4-BE49-F238E27FC236}">
                    <a16:creationId xmlns:a16="http://schemas.microsoft.com/office/drawing/2014/main" id="{476B013C-12E9-2214-60E5-542F620CB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Paper with solid fill">
                <a:extLst>
                  <a:ext uri="{FF2B5EF4-FFF2-40B4-BE49-F238E27FC236}">
                    <a16:creationId xmlns:a16="http://schemas.microsoft.com/office/drawing/2014/main" id="{3620C71E-FE0F-2604-14C5-828899647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79682" y="504158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7" name="Graphic 36" descr="Document with solid fill">
                <a:extLst>
                  <a:ext uri="{FF2B5EF4-FFF2-40B4-BE49-F238E27FC236}">
                    <a16:creationId xmlns:a16="http://schemas.microsoft.com/office/drawing/2014/main" id="{97939722-04C9-D8D7-AC8F-A906C92966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405173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8" name="Graphic 37" descr="Paper with solid fill">
                <a:extLst>
                  <a:ext uri="{FF2B5EF4-FFF2-40B4-BE49-F238E27FC236}">
                    <a16:creationId xmlns:a16="http://schemas.microsoft.com/office/drawing/2014/main" id="{A2176971-E8BB-0CD4-A8AD-02958D623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79682" y="1143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Document with solid fill">
                <a:extLst>
                  <a:ext uri="{FF2B5EF4-FFF2-40B4-BE49-F238E27FC236}">
                    <a16:creationId xmlns:a16="http://schemas.microsoft.com/office/drawing/2014/main" id="{D0A043EC-0108-D6C2-5C98-E554526C9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979682" y="205740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9B2E95-914E-65C8-175C-6DD009D7ECC9}"/>
                </a:ext>
              </a:extLst>
            </p:cNvPr>
            <p:cNvGrpSpPr/>
            <p:nvPr/>
          </p:nvGrpSpPr>
          <p:grpSpPr>
            <a:xfrm>
              <a:off x="5903195" y="4523995"/>
              <a:ext cx="449318" cy="1406742"/>
              <a:chOff x="9695791" y="2750288"/>
              <a:chExt cx="798788" cy="2500875"/>
            </a:xfrm>
          </p:grpSpPr>
          <p:pic>
            <p:nvPicPr>
              <p:cNvPr id="31" name="Graphic 30" descr="Document with solid fill">
                <a:extLst>
                  <a:ext uri="{FF2B5EF4-FFF2-40B4-BE49-F238E27FC236}">
                    <a16:creationId xmlns:a16="http://schemas.microsoft.com/office/drawing/2014/main" id="{9A8BBA73-AF79-281F-A332-59150D953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3536471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32" name="Graphic 31" descr="Document with solid fill">
                <a:extLst>
                  <a:ext uri="{FF2B5EF4-FFF2-40B4-BE49-F238E27FC236}">
                    <a16:creationId xmlns:a16="http://schemas.microsoft.com/office/drawing/2014/main" id="{D4688E16-8011-6630-90C4-246EF0F30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446498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33" name="Graphic 32" descr="Document with solid fill">
                <a:extLst>
                  <a:ext uri="{FF2B5EF4-FFF2-40B4-BE49-F238E27FC236}">
                    <a16:creationId xmlns:a16="http://schemas.microsoft.com/office/drawing/2014/main" id="{E07EC5AF-0299-167D-608B-8E3CA90A1D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695791" y="2750288"/>
                <a:ext cx="798788" cy="786183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419710-DBF7-95E1-D6CD-8713477BC1CF}"/>
                </a:ext>
              </a:extLst>
            </p:cNvPr>
            <p:cNvSpPr txBox="1"/>
            <p:nvPr/>
          </p:nvSpPr>
          <p:spPr>
            <a:xfrm>
              <a:off x="594960" y="4612360"/>
              <a:ext cx="1101264" cy="30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6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DATABASE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2A08F4-BF90-E319-C0B6-043262E92EF7}"/>
                </a:ext>
              </a:extLst>
            </p:cNvPr>
            <p:cNvSpPr txBox="1"/>
            <p:nvPr/>
          </p:nvSpPr>
          <p:spPr>
            <a:xfrm>
              <a:off x="2440032" y="4658168"/>
              <a:ext cx="1422184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SINGLE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.NII.GZ (</a:t>
              </a:r>
              <a:r>
                <a:rPr lang="en-US" sz="1125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NIFTI</a:t>
              </a:r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 FILE)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C927F1-DC27-0CAB-3369-E59311727915}"/>
                </a:ext>
              </a:extLst>
            </p:cNvPr>
            <p:cNvSpPr txBox="1"/>
            <p:nvPr/>
          </p:nvSpPr>
          <p:spPr>
            <a:xfrm>
              <a:off x="3300414" y="3763957"/>
              <a:ext cx="2481763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SUBGROUPS EACH 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CONTAINING 64 IMAGES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B8B68C-CD34-10AE-3ECE-F6A94066FED9}"/>
                </a:ext>
              </a:extLst>
            </p:cNvPr>
            <p:cNvSpPr txBox="1"/>
            <p:nvPr/>
          </p:nvSpPr>
          <p:spPr>
            <a:xfrm>
              <a:off x="5602710" y="3994826"/>
              <a:ext cx="1050288" cy="438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NON-EMPTY</a:t>
              </a:r>
            </a:p>
            <a:p>
              <a:pPr algn="ctr"/>
              <a:r>
                <a:rPr lang="en-US" sz="1125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SUBGROUPS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4361CB8-9E1A-5BE2-9A7B-2827446F1613}"/>
                </a:ext>
              </a:extLst>
            </p:cNvPr>
            <p:cNvSpPr/>
            <p:nvPr/>
          </p:nvSpPr>
          <p:spPr>
            <a:xfrm>
              <a:off x="3591729" y="5133335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F842ACAE-F2D5-450B-CCC3-79CFA71DFB6C}"/>
                </a:ext>
              </a:extLst>
            </p:cNvPr>
            <p:cNvSpPr/>
            <p:nvPr/>
          </p:nvSpPr>
          <p:spPr>
            <a:xfrm>
              <a:off x="2153375" y="5133335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D9921C07-DDCB-6150-D003-BA9743A73E43}"/>
                </a:ext>
              </a:extLst>
            </p:cNvPr>
            <p:cNvSpPr/>
            <p:nvPr/>
          </p:nvSpPr>
          <p:spPr>
            <a:xfrm>
              <a:off x="5039443" y="5122384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1C9EC3-8D8C-35C6-4882-ACCB4030F3FA}"/>
              </a:ext>
            </a:extLst>
          </p:cNvPr>
          <p:cNvGrpSpPr/>
          <p:nvPr/>
        </p:nvGrpSpPr>
        <p:grpSpPr>
          <a:xfrm>
            <a:off x="10033162" y="1868188"/>
            <a:ext cx="8040688" cy="4473870"/>
            <a:chOff x="905187" y="3584480"/>
            <a:chExt cx="5024212" cy="31415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E2A078-86BE-32EE-A934-CDAB6E9C481F}"/>
                </a:ext>
              </a:extLst>
            </p:cNvPr>
            <p:cNvGrpSpPr/>
            <p:nvPr/>
          </p:nvGrpSpPr>
          <p:grpSpPr>
            <a:xfrm>
              <a:off x="4018931" y="5992361"/>
              <a:ext cx="1401158" cy="442228"/>
              <a:chOff x="6695059" y="5239430"/>
              <a:chExt cx="2490949" cy="786183"/>
            </a:xfrm>
          </p:grpSpPr>
          <p:pic>
            <p:nvPicPr>
              <p:cNvPr id="96" name="Graphic 95" descr="Document with solid fill">
                <a:extLst>
                  <a:ext uri="{FF2B5EF4-FFF2-40B4-BE49-F238E27FC236}">
                    <a16:creationId xmlns:a16="http://schemas.microsoft.com/office/drawing/2014/main" id="{A657DB93-1F8F-F1D7-C45C-569661502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95059" y="523943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97" name="Graphic 96" descr="Document with solid fill">
                <a:extLst>
                  <a:ext uri="{FF2B5EF4-FFF2-40B4-BE49-F238E27FC236}">
                    <a16:creationId xmlns:a16="http://schemas.microsoft.com/office/drawing/2014/main" id="{DD7C9B00-8FAD-8715-CF33-ABDF17D84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541141" y="5239430"/>
                <a:ext cx="798788" cy="786183"/>
              </a:xfrm>
              <a:prstGeom prst="rect">
                <a:avLst/>
              </a:prstGeom>
            </p:spPr>
          </p:pic>
          <p:pic>
            <p:nvPicPr>
              <p:cNvPr id="98" name="Graphic 97" descr="Document with solid fill">
                <a:extLst>
                  <a:ext uri="{FF2B5EF4-FFF2-40B4-BE49-F238E27FC236}">
                    <a16:creationId xmlns:a16="http://schemas.microsoft.com/office/drawing/2014/main" id="{335D009F-F15B-ED0B-2FD4-0EA82AD9C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387220" y="5239430"/>
                <a:ext cx="798788" cy="786183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3935056-7082-9F72-E2F0-27FB2FA3D41E}"/>
                </a:ext>
              </a:extLst>
            </p:cNvPr>
            <p:cNvGrpSpPr/>
            <p:nvPr/>
          </p:nvGrpSpPr>
          <p:grpSpPr>
            <a:xfrm>
              <a:off x="1402662" y="4528728"/>
              <a:ext cx="1504616" cy="1583859"/>
              <a:chOff x="420400" y="2172869"/>
              <a:chExt cx="2674873" cy="2815749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EBA581A-80CC-1CEF-B8C4-07548099DCAA}"/>
                  </a:ext>
                </a:extLst>
              </p:cNvPr>
              <p:cNvGrpSpPr/>
              <p:nvPr/>
            </p:nvGrpSpPr>
            <p:grpSpPr>
              <a:xfrm>
                <a:off x="441430" y="3111452"/>
                <a:ext cx="2643349" cy="938583"/>
                <a:chOff x="441430" y="3111452"/>
                <a:chExt cx="2643349" cy="938583"/>
              </a:xfrm>
            </p:grpSpPr>
            <p:pic>
              <p:nvPicPr>
                <p:cNvPr id="90" name="Graphic 89" descr="Document with solid fill">
                  <a:extLst>
                    <a:ext uri="{FF2B5EF4-FFF2-40B4-BE49-F238E27FC236}">
                      <a16:creationId xmlns:a16="http://schemas.microsoft.com/office/drawing/2014/main" id="{9EC4163E-2C50-F7E4-0C68-1CF3C26BB6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1" name="Graphic 90" descr="Document with solid fill">
                  <a:extLst>
                    <a:ext uri="{FF2B5EF4-FFF2-40B4-BE49-F238E27FC236}">
                      <a16:creationId xmlns:a16="http://schemas.microsoft.com/office/drawing/2014/main" id="{3C4180BF-90A7-A3F8-7300-3EB2D2BFE8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2" name="Graphic 91" descr="Document with solid fill">
                  <a:extLst>
                    <a:ext uri="{FF2B5EF4-FFF2-40B4-BE49-F238E27FC236}">
                      <a16:creationId xmlns:a16="http://schemas.microsoft.com/office/drawing/2014/main" id="{32C7245A-1981-0A3D-C0BA-C7508ABD7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3" name="Graphic 92" descr="Document with solid fill">
                  <a:extLst>
                    <a:ext uri="{FF2B5EF4-FFF2-40B4-BE49-F238E27FC236}">
                      <a16:creationId xmlns:a16="http://schemas.microsoft.com/office/drawing/2014/main" id="{0A884574-5B22-3787-134E-153DD84406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4" name="Graphic 93" descr="Document with solid fill">
                  <a:extLst>
                    <a:ext uri="{FF2B5EF4-FFF2-40B4-BE49-F238E27FC236}">
                      <a16:creationId xmlns:a16="http://schemas.microsoft.com/office/drawing/2014/main" id="{B6B6FE6C-D2AA-5A71-DB79-83D640828F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95" name="Graphic 94" descr="Document with solid fill">
                  <a:extLst>
                    <a:ext uri="{FF2B5EF4-FFF2-40B4-BE49-F238E27FC236}">
                      <a16:creationId xmlns:a16="http://schemas.microsoft.com/office/drawing/2014/main" id="{A864DCFC-4DE6-626F-1597-AB891A151A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3263852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DE618F1-7A26-1C49-7392-DCCC496EC140}"/>
                  </a:ext>
                </a:extLst>
              </p:cNvPr>
              <p:cNvGrpSpPr/>
              <p:nvPr/>
            </p:nvGrpSpPr>
            <p:grpSpPr>
              <a:xfrm>
                <a:off x="451924" y="4050035"/>
                <a:ext cx="2643349" cy="938583"/>
                <a:chOff x="451924" y="4050035"/>
                <a:chExt cx="2643349" cy="938583"/>
              </a:xfrm>
            </p:grpSpPr>
            <p:pic>
              <p:nvPicPr>
                <p:cNvPr id="84" name="Graphic 83" descr="Document with solid fill">
                  <a:extLst>
                    <a:ext uri="{FF2B5EF4-FFF2-40B4-BE49-F238E27FC236}">
                      <a16:creationId xmlns:a16="http://schemas.microsoft.com/office/drawing/2014/main" id="{96A2C7DC-B438-D982-6E4A-8A20CC9E4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924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5" name="Graphic 84" descr="Document with solid fill">
                  <a:extLst>
                    <a:ext uri="{FF2B5EF4-FFF2-40B4-BE49-F238E27FC236}">
                      <a16:creationId xmlns:a16="http://schemas.microsoft.com/office/drawing/2014/main" id="{E215F553-0979-CA67-8D21-2D920FFE3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324" y="42024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6" name="Graphic 85" descr="Document with solid fill">
                  <a:extLst>
                    <a:ext uri="{FF2B5EF4-FFF2-40B4-BE49-F238E27FC236}">
                      <a16:creationId xmlns:a16="http://schemas.microsoft.com/office/drawing/2014/main" id="{9E54104A-7E6C-09A5-005C-3CA3F7955C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8006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7" name="Graphic 86" descr="Document with solid fill">
                  <a:extLst>
                    <a:ext uri="{FF2B5EF4-FFF2-40B4-BE49-F238E27FC236}">
                      <a16:creationId xmlns:a16="http://schemas.microsoft.com/office/drawing/2014/main" id="{70E44A23-DD6A-14A8-FA29-3C7BECA2A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406" y="42024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8" name="Graphic 87" descr="Document with solid fill">
                  <a:extLst>
                    <a:ext uri="{FF2B5EF4-FFF2-40B4-BE49-F238E27FC236}">
                      <a16:creationId xmlns:a16="http://schemas.microsoft.com/office/drawing/2014/main" id="{555602E2-0601-C58B-8B2A-7904F1006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4085" y="4050035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9" name="Graphic 88" descr="Document with solid fill">
                  <a:extLst>
                    <a:ext uri="{FF2B5EF4-FFF2-40B4-BE49-F238E27FC236}">
                      <a16:creationId xmlns:a16="http://schemas.microsoft.com/office/drawing/2014/main" id="{1B63D8EC-ED0D-3F10-E4B8-E3CED6DEE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96485" y="4202435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F858B9F0-9075-14E3-A0E8-E00F293C71BD}"/>
                  </a:ext>
                </a:extLst>
              </p:cNvPr>
              <p:cNvGrpSpPr/>
              <p:nvPr/>
            </p:nvGrpSpPr>
            <p:grpSpPr>
              <a:xfrm>
                <a:off x="420400" y="2172869"/>
                <a:ext cx="2643349" cy="938583"/>
                <a:chOff x="441430" y="2325269"/>
                <a:chExt cx="2643349" cy="938583"/>
              </a:xfrm>
            </p:grpSpPr>
            <p:pic>
              <p:nvPicPr>
                <p:cNvPr id="78" name="Graphic 77" descr="Document with solid fill">
                  <a:extLst>
                    <a:ext uri="{FF2B5EF4-FFF2-40B4-BE49-F238E27FC236}">
                      <a16:creationId xmlns:a16="http://schemas.microsoft.com/office/drawing/2014/main" id="{98E9034B-B6CB-6178-9483-DD80C808DD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9" name="Graphic 78" descr="Document with solid fill">
                  <a:extLst>
                    <a:ext uri="{FF2B5EF4-FFF2-40B4-BE49-F238E27FC236}">
                      <a16:creationId xmlns:a16="http://schemas.microsoft.com/office/drawing/2014/main" id="{C540CC5A-3864-EC83-E331-1A42F47C83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0" name="Graphic 79" descr="Document with solid fill">
                  <a:extLst>
                    <a:ext uri="{FF2B5EF4-FFF2-40B4-BE49-F238E27FC236}">
                      <a16:creationId xmlns:a16="http://schemas.microsoft.com/office/drawing/2014/main" id="{BD9C9E58-5150-4D52-60CB-98B623C4E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1" name="Graphic 80" descr="Document with solid fill">
                  <a:extLst>
                    <a:ext uri="{FF2B5EF4-FFF2-40B4-BE49-F238E27FC236}">
                      <a16:creationId xmlns:a16="http://schemas.microsoft.com/office/drawing/2014/main" id="{ED800AEA-4980-99B5-1C10-A4BDFF58F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2" name="Graphic 81" descr="Document with solid fill">
                  <a:extLst>
                    <a:ext uri="{FF2B5EF4-FFF2-40B4-BE49-F238E27FC236}">
                      <a16:creationId xmlns:a16="http://schemas.microsoft.com/office/drawing/2014/main" id="{18A0707E-2D89-203D-D117-DE073CB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83" name="Graphic 82" descr="Document with solid fill">
                  <a:extLst>
                    <a:ext uri="{FF2B5EF4-FFF2-40B4-BE49-F238E27FC236}">
                      <a16:creationId xmlns:a16="http://schemas.microsoft.com/office/drawing/2014/main" id="{0117BAD7-74D2-E9BA-5143-CFBE4079F6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2477669"/>
                  <a:ext cx="798788" cy="78618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337D66F-7D50-F1FE-6A73-C54297D66920}"/>
                </a:ext>
              </a:extLst>
            </p:cNvPr>
            <p:cNvGrpSpPr/>
            <p:nvPr/>
          </p:nvGrpSpPr>
          <p:grpSpPr>
            <a:xfrm>
              <a:off x="3971416" y="3822524"/>
              <a:ext cx="1486884" cy="1498134"/>
              <a:chOff x="6642524" y="1618570"/>
              <a:chExt cx="2643349" cy="266334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C1479F9-EA8E-80E2-9E82-BCD8BE6C30EB}"/>
                  </a:ext>
                </a:extLst>
              </p:cNvPr>
              <p:cNvGrpSpPr/>
              <p:nvPr/>
            </p:nvGrpSpPr>
            <p:grpSpPr>
              <a:xfrm>
                <a:off x="6642524" y="1618570"/>
                <a:ext cx="2643349" cy="938583"/>
                <a:chOff x="441430" y="2325269"/>
                <a:chExt cx="2643349" cy="938583"/>
              </a:xfrm>
            </p:grpSpPr>
            <p:pic>
              <p:nvPicPr>
                <p:cNvPr id="69" name="Graphic 68" descr="Document with solid fill">
                  <a:extLst>
                    <a:ext uri="{FF2B5EF4-FFF2-40B4-BE49-F238E27FC236}">
                      <a16:creationId xmlns:a16="http://schemas.microsoft.com/office/drawing/2014/main" id="{D6D62D1F-3094-65D1-E97A-C5CACC917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0" name="Graphic 69" descr="Document with solid fill">
                  <a:extLst>
                    <a:ext uri="{FF2B5EF4-FFF2-40B4-BE49-F238E27FC236}">
                      <a16:creationId xmlns:a16="http://schemas.microsoft.com/office/drawing/2014/main" id="{C747F434-A8F3-5B79-3587-9A7B5F4E43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1" name="Graphic 70" descr="Document with solid fill">
                  <a:extLst>
                    <a:ext uri="{FF2B5EF4-FFF2-40B4-BE49-F238E27FC236}">
                      <a16:creationId xmlns:a16="http://schemas.microsoft.com/office/drawing/2014/main" id="{090FCEA2-81D5-5F58-FB0C-3751E826B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2" name="Graphic 71" descr="Document with solid fill">
                  <a:extLst>
                    <a:ext uri="{FF2B5EF4-FFF2-40B4-BE49-F238E27FC236}">
                      <a16:creationId xmlns:a16="http://schemas.microsoft.com/office/drawing/2014/main" id="{BF16EFCC-676A-E233-9715-03C7F41C84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24776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3" name="Graphic 72" descr="Document with solid fill">
                  <a:extLst>
                    <a:ext uri="{FF2B5EF4-FFF2-40B4-BE49-F238E27FC236}">
                      <a16:creationId xmlns:a16="http://schemas.microsoft.com/office/drawing/2014/main" id="{338AE180-73B1-58FF-6C96-37D2DBC32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2325269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74" name="Graphic 73" descr="Document with solid fill">
                  <a:extLst>
                    <a:ext uri="{FF2B5EF4-FFF2-40B4-BE49-F238E27FC236}">
                      <a16:creationId xmlns:a16="http://schemas.microsoft.com/office/drawing/2014/main" id="{1E8896D0-4968-B840-A239-ADB1DAC372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2477669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52B8C6E-9095-B806-CE54-9948680F508D}"/>
                  </a:ext>
                </a:extLst>
              </p:cNvPr>
              <p:cNvGrpSpPr/>
              <p:nvPr/>
            </p:nvGrpSpPr>
            <p:grpSpPr>
              <a:xfrm>
                <a:off x="6642524" y="2557153"/>
                <a:ext cx="2643349" cy="938583"/>
                <a:chOff x="441430" y="3111452"/>
                <a:chExt cx="2643349" cy="938583"/>
              </a:xfrm>
            </p:grpSpPr>
            <p:pic>
              <p:nvPicPr>
                <p:cNvPr id="63" name="Graphic 62" descr="Document with solid fill">
                  <a:extLst>
                    <a:ext uri="{FF2B5EF4-FFF2-40B4-BE49-F238E27FC236}">
                      <a16:creationId xmlns:a16="http://schemas.microsoft.com/office/drawing/2014/main" id="{925E3D4F-22DF-E8E8-C0FA-A2C9AC7B59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4" name="Graphic 63" descr="Document with solid fill">
                  <a:extLst>
                    <a:ext uri="{FF2B5EF4-FFF2-40B4-BE49-F238E27FC236}">
                      <a16:creationId xmlns:a16="http://schemas.microsoft.com/office/drawing/2014/main" id="{D7DFA13B-F9F6-0C5A-0E46-4F5E248E71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830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5" name="Graphic 64" descr="Document with solid fill">
                  <a:extLst>
                    <a:ext uri="{FF2B5EF4-FFF2-40B4-BE49-F238E27FC236}">
                      <a16:creationId xmlns:a16="http://schemas.microsoft.com/office/drawing/2014/main" id="{830A2F45-E988-8719-2BA5-55909B260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6" name="Graphic 65" descr="Document with solid fill">
                  <a:extLst>
                    <a:ext uri="{FF2B5EF4-FFF2-40B4-BE49-F238E27FC236}">
                      <a16:creationId xmlns:a16="http://schemas.microsoft.com/office/drawing/2014/main" id="{F53F9870-725B-AD7E-FA63-6ACAF6566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9912" y="32638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7" name="Graphic 66" descr="Document with solid fill">
                  <a:extLst>
                    <a:ext uri="{FF2B5EF4-FFF2-40B4-BE49-F238E27FC236}">
                      <a16:creationId xmlns:a16="http://schemas.microsoft.com/office/drawing/2014/main" id="{A404BFE1-3AF7-327F-E7FA-BEE75C31F7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3111452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8" name="Graphic 67" descr="Document with solid fill">
                  <a:extLst>
                    <a:ext uri="{FF2B5EF4-FFF2-40B4-BE49-F238E27FC236}">
                      <a16:creationId xmlns:a16="http://schemas.microsoft.com/office/drawing/2014/main" id="{CCA17FAF-08E3-E155-CCF4-E093B0B67A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5991" y="3263852"/>
                  <a:ext cx="798788" cy="786183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6A1E495E-3BB9-69C8-D846-D3165274FA49}"/>
                  </a:ext>
                </a:extLst>
              </p:cNvPr>
              <p:cNvGrpSpPr/>
              <p:nvPr/>
            </p:nvGrpSpPr>
            <p:grpSpPr>
              <a:xfrm>
                <a:off x="6642524" y="3495736"/>
                <a:ext cx="2490949" cy="786183"/>
                <a:chOff x="441430" y="4039961"/>
                <a:chExt cx="2490949" cy="786183"/>
              </a:xfrm>
            </p:grpSpPr>
            <p:pic>
              <p:nvPicPr>
                <p:cNvPr id="60" name="Graphic 59" descr="Document with solid fill">
                  <a:extLst>
                    <a:ext uri="{FF2B5EF4-FFF2-40B4-BE49-F238E27FC236}">
                      <a16:creationId xmlns:a16="http://schemas.microsoft.com/office/drawing/2014/main" id="{DDFFFE99-175F-AA3B-1E44-E2E2C4127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1430" y="4039961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1" name="Graphic 60" descr="Document with solid fill">
                  <a:extLst>
                    <a:ext uri="{FF2B5EF4-FFF2-40B4-BE49-F238E27FC236}">
                      <a16:creationId xmlns:a16="http://schemas.microsoft.com/office/drawing/2014/main" id="{5DBED760-B629-7261-4D90-1E8A48A23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7512" y="4039961"/>
                  <a:ext cx="798788" cy="786183"/>
                </a:xfrm>
                <a:prstGeom prst="rect">
                  <a:avLst/>
                </a:prstGeom>
              </p:spPr>
            </p:pic>
            <p:pic>
              <p:nvPicPr>
                <p:cNvPr id="62" name="Graphic 61" descr="Document with solid fill">
                  <a:extLst>
                    <a:ext uri="{FF2B5EF4-FFF2-40B4-BE49-F238E27FC236}">
                      <a16:creationId xmlns:a16="http://schemas.microsoft.com/office/drawing/2014/main" id="{96DA2183-AF45-427F-76C5-C4B2940E56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3591" y="4039961"/>
                  <a:ext cx="798788" cy="786183"/>
                </a:xfrm>
                <a:prstGeom prst="rect">
                  <a:avLst/>
                </a:prstGeom>
              </p:spPr>
            </p:pic>
          </p:grpSp>
        </p:grp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C9BA1DF5-2AFB-0377-4189-5C088911189B}"/>
                </a:ext>
              </a:extLst>
            </p:cNvPr>
            <p:cNvSpPr/>
            <p:nvPr/>
          </p:nvSpPr>
          <p:spPr>
            <a:xfrm rot="20419206">
              <a:off x="2945574" y="4849620"/>
              <a:ext cx="1056852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F3ED6BA9-9A51-7EEE-B9E4-6B66531B5BC2}"/>
                </a:ext>
              </a:extLst>
            </p:cNvPr>
            <p:cNvSpPr/>
            <p:nvPr/>
          </p:nvSpPr>
          <p:spPr>
            <a:xfrm rot="1444445">
              <a:off x="2921312" y="5578338"/>
              <a:ext cx="1085559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A259F9-3838-980C-3F6F-8E1367DFD98F}"/>
                </a:ext>
              </a:extLst>
            </p:cNvPr>
            <p:cNvSpPr txBox="1"/>
            <p:nvPr/>
          </p:nvSpPr>
          <p:spPr>
            <a:xfrm>
              <a:off x="905187" y="4125908"/>
              <a:ext cx="2419767" cy="410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COLLECTION OF </a:t>
              </a:r>
            </a:p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NON-EMPTY SUBGROUPS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61FC550-1DA1-49F0-50A0-6769625915A9}"/>
                </a:ext>
              </a:extLst>
            </p:cNvPr>
            <p:cNvSpPr txBox="1"/>
            <p:nvPr/>
          </p:nvSpPr>
          <p:spPr>
            <a:xfrm>
              <a:off x="3499265" y="3584480"/>
              <a:ext cx="2419767" cy="2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Next LT Pro" panose="020B0504020202020204" pitchFamily="34" charset="0"/>
                </a:rPr>
                <a:t>TRAINING SET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64F0C7-5976-F8B1-A51F-72E20043B5B4}"/>
                </a:ext>
              </a:extLst>
            </p:cNvPr>
            <p:cNvSpPr txBox="1"/>
            <p:nvPr/>
          </p:nvSpPr>
          <p:spPr>
            <a:xfrm>
              <a:off x="3509632" y="6488252"/>
              <a:ext cx="2419767" cy="237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TESTING SET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D4F3A4A-4D75-726D-A0B7-728CF5C38025}"/>
              </a:ext>
            </a:extLst>
          </p:cNvPr>
          <p:cNvGrpSpPr/>
          <p:nvPr/>
        </p:nvGrpSpPr>
        <p:grpSpPr>
          <a:xfrm>
            <a:off x="-12365929" y="2186756"/>
            <a:ext cx="11641944" cy="3587694"/>
            <a:chOff x="-433719" y="377083"/>
            <a:chExt cx="7757954" cy="2390766"/>
          </a:xfrm>
        </p:grpSpPr>
        <p:pic>
          <p:nvPicPr>
            <p:cNvPr id="11" name="Picture 10" descr="A picture containing text, old, different, bunch&#10;&#10;Description automatically generated">
              <a:extLst>
                <a:ext uri="{FF2B5EF4-FFF2-40B4-BE49-F238E27FC236}">
                  <a16:creationId xmlns:a16="http://schemas.microsoft.com/office/drawing/2014/main" id="{8CA2C34A-2EC7-619F-F87E-ADE3D3CA6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9696" y="839036"/>
              <a:ext cx="3098611" cy="1928813"/>
            </a:xfrm>
            <a:prstGeom prst="rect">
              <a:avLst/>
            </a:prstGeom>
          </p:spPr>
        </p:pic>
        <p:sp>
          <p:nvSpPr>
            <p:cNvPr id="99" name="Arrow: Right 98">
              <a:extLst>
                <a:ext uri="{FF2B5EF4-FFF2-40B4-BE49-F238E27FC236}">
                  <a16:creationId xmlns:a16="http://schemas.microsoft.com/office/drawing/2014/main" id="{C7910F1C-3149-9C05-0224-A1917AA30E30}"/>
                </a:ext>
              </a:extLst>
            </p:cNvPr>
            <p:cNvSpPr/>
            <p:nvPr/>
          </p:nvSpPr>
          <p:spPr>
            <a:xfrm>
              <a:off x="1106397" y="1650124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FD9D7A18-D578-8438-0B6F-57B047B8F799}"/>
                </a:ext>
              </a:extLst>
            </p:cNvPr>
            <p:cNvSpPr/>
            <p:nvPr/>
          </p:nvSpPr>
          <p:spPr>
            <a:xfrm>
              <a:off x="5083879" y="1650124"/>
              <a:ext cx="66772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01" name="Graphic 100" descr="Abacus with solid fill">
              <a:extLst>
                <a:ext uri="{FF2B5EF4-FFF2-40B4-BE49-F238E27FC236}">
                  <a16:creationId xmlns:a16="http://schemas.microsoft.com/office/drawing/2014/main" id="{920D5653-BB40-6843-F2F8-CD1FAF55B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57176" y="1546265"/>
              <a:ext cx="514350" cy="514350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B27BA12-0708-7406-A199-76183B0A4DCC}"/>
                </a:ext>
              </a:extLst>
            </p:cNvPr>
            <p:cNvSpPr txBox="1"/>
            <p:nvPr/>
          </p:nvSpPr>
          <p:spPr>
            <a:xfrm>
              <a:off x="4904468" y="1276791"/>
              <a:ext cx="2419767" cy="246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TENSOR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378D03C-EF3D-A33F-3E5C-655779CAD6DE}"/>
                </a:ext>
              </a:extLst>
            </p:cNvPr>
            <p:cNvSpPr txBox="1"/>
            <p:nvPr/>
          </p:nvSpPr>
          <p:spPr>
            <a:xfrm>
              <a:off x="-433719" y="1143746"/>
              <a:ext cx="2419767" cy="430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SINGLE 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IMAGE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FB6A9D2-85ED-96D6-913B-721ECCDDA0A6}"/>
                </a:ext>
              </a:extLst>
            </p:cNvPr>
            <p:cNvSpPr txBox="1"/>
            <p:nvPr/>
          </p:nvSpPr>
          <p:spPr>
            <a:xfrm>
              <a:off x="2002109" y="377083"/>
              <a:ext cx="2853782" cy="307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PREPROCESSING PIPELINE</a:t>
              </a:r>
            </a:p>
          </p:txBody>
        </p:sp>
        <p:pic>
          <p:nvPicPr>
            <p:cNvPr id="105" name="Graphic 104" descr="Document with solid fill">
              <a:extLst>
                <a:ext uri="{FF2B5EF4-FFF2-40B4-BE49-F238E27FC236}">
                  <a16:creationId xmlns:a16="http://schemas.microsoft.com/office/drawing/2014/main" id="{B4D34C42-92D6-38A0-2341-740752F97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1504" y="1582326"/>
              <a:ext cx="449318" cy="442228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92FC37-E3EF-FBF3-BCA7-57E052902B59}"/>
              </a:ext>
            </a:extLst>
          </p:cNvPr>
          <p:cNvGrpSpPr/>
          <p:nvPr/>
        </p:nvGrpSpPr>
        <p:grpSpPr>
          <a:xfrm>
            <a:off x="-10893256" y="1303347"/>
            <a:ext cx="11504469" cy="4791749"/>
            <a:chOff x="-225028" y="3387234"/>
            <a:chExt cx="7345693" cy="3397258"/>
          </a:xfrm>
        </p:grpSpPr>
        <p:pic>
          <p:nvPicPr>
            <p:cNvPr id="108" name="Graphic 107" descr="Abacus with solid fill">
              <a:extLst>
                <a:ext uri="{FF2B5EF4-FFF2-40B4-BE49-F238E27FC236}">
                  <a16:creationId xmlns:a16="http://schemas.microsoft.com/office/drawing/2014/main" id="{EF3AAAAC-E3FD-2623-A832-2F943516E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7680" y="4179541"/>
              <a:ext cx="514350" cy="51435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5EC5A8E-F1B2-7300-0D17-488761864AE7}"/>
                </a:ext>
              </a:extLst>
            </p:cNvPr>
            <p:cNvSpPr txBox="1"/>
            <p:nvPr/>
          </p:nvSpPr>
          <p:spPr>
            <a:xfrm>
              <a:off x="-225028" y="3710973"/>
              <a:ext cx="2419767" cy="40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TRAIN</a:t>
              </a:r>
            </a:p>
            <a:p>
              <a:pPr algn="ctr"/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TENSOR</a:t>
              </a:r>
            </a:p>
          </p:txBody>
        </p:sp>
        <p:pic>
          <p:nvPicPr>
            <p:cNvPr id="110" name="Graphic 109" descr="Cube with solid fill">
              <a:extLst>
                <a:ext uri="{FF2B5EF4-FFF2-40B4-BE49-F238E27FC236}">
                  <a16:creationId xmlns:a16="http://schemas.microsoft.com/office/drawing/2014/main" id="{8962EB22-E148-50D1-BF8E-9B0EED6D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339530" y="3710973"/>
              <a:ext cx="1478756" cy="1478756"/>
            </a:xfrm>
            <a:prstGeom prst="rect">
              <a:avLst/>
            </a:prstGeom>
          </p:spPr>
        </p:pic>
        <p:pic>
          <p:nvPicPr>
            <p:cNvPr id="111" name="Graphic 110" descr="Abacus with solid fill">
              <a:extLst>
                <a:ext uri="{FF2B5EF4-FFF2-40B4-BE49-F238E27FC236}">
                  <a16:creationId xmlns:a16="http://schemas.microsoft.com/office/drawing/2014/main" id="{767705D0-C05B-97B0-20E8-7829F8F22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15787" y="4179541"/>
              <a:ext cx="514350" cy="51435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4826DFE-6001-BA86-E276-848229C90389}"/>
                </a:ext>
              </a:extLst>
            </p:cNvPr>
            <p:cNvSpPr txBox="1"/>
            <p:nvPr/>
          </p:nvSpPr>
          <p:spPr>
            <a:xfrm>
              <a:off x="3963079" y="3710974"/>
              <a:ext cx="2419767" cy="458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TESTING MODEL’S PREDICTION 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AGAINST TEST TENSOR</a:t>
              </a:r>
            </a:p>
          </p:txBody>
        </p:sp>
        <p:sp>
          <p:nvSpPr>
            <p:cNvPr id="113" name="Arrow: Right 112">
              <a:extLst>
                <a:ext uri="{FF2B5EF4-FFF2-40B4-BE49-F238E27FC236}">
                  <a16:creationId xmlns:a16="http://schemas.microsoft.com/office/drawing/2014/main" id="{1C3F6803-C701-90FD-D26C-DF25DDFC9BD9}"/>
                </a:ext>
              </a:extLst>
            </p:cNvPr>
            <p:cNvSpPr/>
            <p:nvPr/>
          </p:nvSpPr>
          <p:spPr>
            <a:xfrm>
              <a:off x="1309268" y="4297034"/>
              <a:ext cx="81537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4" name="Arrow: Right 113">
              <a:extLst>
                <a:ext uri="{FF2B5EF4-FFF2-40B4-BE49-F238E27FC236}">
                  <a16:creationId xmlns:a16="http://schemas.microsoft.com/office/drawing/2014/main" id="{C99F4E79-A16F-FC49-CD5F-A7AC63CD678E}"/>
                </a:ext>
              </a:extLst>
            </p:cNvPr>
            <p:cNvSpPr/>
            <p:nvPr/>
          </p:nvSpPr>
          <p:spPr>
            <a:xfrm>
              <a:off x="3818288" y="4301537"/>
              <a:ext cx="882611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6BBFB9FF-2B2E-690B-BCA4-FFD1DDCACC6E}"/>
                </a:ext>
              </a:extLst>
            </p:cNvPr>
            <p:cNvSpPr/>
            <p:nvPr/>
          </p:nvSpPr>
          <p:spPr>
            <a:xfrm rot="5400000">
              <a:off x="4820170" y="4947947"/>
              <a:ext cx="743861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19D2CBA7-A430-2C5A-D982-FA72F8BEE045}"/>
                </a:ext>
              </a:extLst>
            </p:cNvPr>
            <p:cNvGrpSpPr/>
            <p:nvPr/>
          </p:nvGrpSpPr>
          <p:grpSpPr>
            <a:xfrm>
              <a:off x="3783209" y="5676755"/>
              <a:ext cx="2770351" cy="1107737"/>
              <a:chOff x="2298806" y="4756150"/>
              <a:chExt cx="6002769" cy="2353426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08E6F36-85FD-06CC-3750-4D81D03AE9EA}"/>
                  </a:ext>
                </a:extLst>
              </p:cNvPr>
              <p:cNvSpPr/>
              <p:nvPr/>
            </p:nvSpPr>
            <p:spPr>
              <a:xfrm>
                <a:off x="4578350" y="4756150"/>
                <a:ext cx="1041400" cy="104140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76BDE3A-028C-36AC-9F56-DBA2D8549338}"/>
                  </a:ext>
                </a:extLst>
              </p:cNvPr>
              <p:cNvSpPr/>
              <p:nvPr/>
            </p:nvSpPr>
            <p:spPr>
              <a:xfrm>
                <a:off x="5054600" y="4756150"/>
                <a:ext cx="1041400" cy="104140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211A187-B32D-10C8-42D9-E9064EE0C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5125" y="5916543"/>
                <a:ext cx="2330450" cy="0"/>
              </a:xfrm>
              <a:prstGeom prst="line">
                <a:avLst/>
              </a:prstGeom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927D130-7B21-43F5-AEBF-11C2692ACDEB}"/>
                  </a:ext>
                </a:extLst>
              </p:cNvPr>
              <p:cNvSpPr/>
              <p:nvPr/>
            </p:nvSpPr>
            <p:spPr>
              <a:xfrm>
                <a:off x="4127827" y="6061427"/>
                <a:ext cx="1048151" cy="1048149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FCF853D-A043-0A5D-F4B9-2B194FFC1571}"/>
                  </a:ext>
                </a:extLst>
              </p:cNvPr>
              <p:cNvSpPr/>
              <p:nvPr/>
            </p:nvSpPr>
            <p:spPr>
              <a:xfrm>
                <a:off x="5559205" y="6061427"/>
                <a:ext cx="1048151" cy="1048149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18293105-1667-169B-C591-7BAF3A5FF295}"/>
                      </a:ext>
                    </a:extLst>
                  </p:cNvPr>
                  <p:cNvSpPr txBox="1"/>
                  <p:nvPr/>
                </p:nvSpPr>
                <p:spPr>
                  <a:xfrm>
                    <a:off x="2298806" y="4930756"/>
                    <a:ext cx="6002769" cy="20861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28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venir Next LT Pro" panose="020B0504020202020204" pitchFamily="34" charset="0"/>
                    </a:endParaRPr>
                  </a:p>
                  <a:p>
                    <a:r>
                      <a:rPr lang="en-US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0"/>
                      </a:rPr>
                      <a:t>1 – (2 </a:t>
                    </a:r>
                    <a14:m>
                      <m:oMath xmlns:m="http://schemas.openxmlformats.org/officeDocument/2006/math">
                        <m:r>
                          <a:rPr lang="en-US" sz="28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0"/>
                      </a:rPr>
                      <a:t>                    )    </a:t>
                    </a:r>
                  </a:p>
                  <a:p>
                    <a:r>
                      <a:rPr lang="en-US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venir Next LT Pro" panose="020B0504020202020204" pitchFamily="34" charset="0"/>
                      </a:rPr>
                      <a:t>                       +   </a:t>
                    </a:r>
                  </a:p>
                </p:txBody>
              </p:sp>
            </mc:Choice>
            <mc:Fallback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18293105-1667-169B-C591-7BAF3A5FF2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8806" y="4930756"/>
                    <a:ext cx="6002769" cy="208615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949" b="-118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7" name="Arrow: Right 116">
              <a:extLst>
                <a:ext uri="{FF2B5EF4-FFF2-40B4-BE49-F238E27FC236}">
                  <a16:creationId xmlns:a16="http://schemas.microsoft.com/office/drawing/2014/main" id="{870545E2-E839-6F00-DBDA-FE974A6584A9}"/>
                </a:ext>
              </a:extLst>
            </p:cNvPr>
            <p:cNvSpPr/>
            <p:nvPr/>
          </p:nvSpPr>
          <p:spPr>
            <a:xfrm rot="13479883">
              <a:off x="3043198" y="5378385"/>
              <a:ext cx="1183798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44DC232-A969-A033-FF1D-850E14F90A80}"/>
                </a:ext>
              </a:extLst>
            </p:cNvPr>
            <p:cNvSpPr txBox="1"/>
            <p:nvPr/>
          </p:nvSpPr>
          <p:spPr>
            <a:xfrm>
              <a:off x="1890413" y="3387234"/>
              <a:ext cx="2419767" cy="362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MODEL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2AF8A39-E83C-BE10-62FD-37973A2FCBA6}"/>
                </a:ext>
              </a:extLst>
            </p:cNvPr>
            <p:cNvSpPr txBox="1"/>
            <p:nvPr/>
          </p:nvSpPr>
          <p:spPr>
            <a:xfrm>
              <a:off x="4700898" y="4807484"/>
              <a:ext cx="2419767" cy="48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LOSS </a:t>
              </a:r>
            </a:p>
            <a:p>
              <a:pPr algn="ctr"/>
              <a:r>
                <a: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CALCULATION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E672F85-164F-791B-B1C5-B41C8D63E118}"/>
                </a:ext>
              </a:extLst>
            </p:cNvPr>
            <p:cNvSpPr txBox="1"/>
            <p:nvPr/>
          </p:nvSpPr>
          <p:spPr>
            <a:xfrm>
              <a:off x="1461159" y="5578039"/>
              <a:ext cx="2419767" cy="489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IMPROVING THE MODEL </a:t>
              </a:r>
            </a:p>
            <a:p>
              <a:pPr algn="ctr"/>
              <a:r>
                <a: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BASED ON LOSS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9E8FC1D-323A-0C1C-2D8F-324A6653BE90}"/>
              </a:ext>
            </a:extLst>
          </p:cNvPr>
          <p:cNvGrpSpPr/>
          <p:nvPr/>
        </p:nvGrpSpPr>
        <p:grpSpPr>
          <a:xfrm>
            <a:off x="-248756" y="2355401"/>
            <a:ext cx="9640398" cy="2711056"/>
            <a:chOff x="-126771" y="7665307"/>
            <a:chExt cx="6980249" cy="1962973"/>
          </a:xfrm>
        </p:grpSpPr>
        <p:pic>
          <p:nvPicPr>
            <p:cNvPr id="128" name="Graphic 127" descr="Cube with solid fill">
              <a:extLst>
                <a:ext uri="{FF2B5EF4-FFF2-40B4-BE49-F238E27FC236}">
                  <a16:creationId xmlns:a16="http://schemas.microsoft.com/office/drawing/2014/main" id="{B7CF9035-52D0-E6F5-132E-C1774278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663711" y="8149524"/>
              <a:ext cx="1478756" cy="1478756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70E2220-517D-048F-D853-9C80E2DF1155}"/>
                </a:ext>
              </a:extLst>
            </p:cNvPr>
            <p:cNvSpPr txBox="1"/>
            <p:nvPr/>
          </p:nvSpPr>
          <p:spPr>
            <a:xfrm>
              <a:off x="2214594" y="7771279"/>
              <a:ext cx="2419767" cy="334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MODEL</a:t>
              </a:r>
            </a:p>
          </p:txBody>
        </p:sp>
        <p:pic>
          <p:nvPicPr>
            <p:cNvPr id="130" name="Picture 12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A01AA3D3-0900-7823-BDBA-376F741BB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239" y="8182948"/>
              <a:ext cx="1403747" cy="1324212"/>
            </a:xfrm>
            <a:prstGeom prst="rect">
              <a:avLst/>
            </a:prstGeom>
          </p:spPr>
        </p:pic>
        <p:pic>
          <p:nvPicPr>
            <p:cNvPr id="131" name="Picture 13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4EB6793E-3580-A808-9532-804100833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225"/>
            <a:stretch/>
          </p:blipFill>
          <p:spPr>
            <a:xfrm>
              <a:off x="5021191" y="8166874"/>
              <a:ext cx="1403747" cy="1356359"/>
            </a:xfrm>
            <a:prstGeom prst="rect">
              <a:avLst/>
            </a:prstGeom>
          </p:spPr>
        </p:pic>
        <p:sp>
          <p:nvSpPr>
            <p:cNvPr id="132" name="Arrow: Right 131">
              <a:extLst>
                <a:ext uri="{FF2B5EF4-FFF2-40B4-BE49-F238E27FC236}">
                  <a16:creationId xmlns:a16="http://schemas.microsoft.com/office/drawing/2014/main" id="{5D4F45DF-828D-6F67-73C0-DFC3C2E3FD5A}"/>
                </a:ext>
              </a:extLst>
            </p:cNvPr>
            <p:cNvSpPr/>
            <p:nvPr/>
          </p:nvSpPr>
          <p:spPr>
            <a:xfrm>
              <a:off x="1848336" y="8691736"/>
              <a:ext cx="81537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3" name="Arrow: Right 132">
              <a:extLst>
                <a:ext uri="{FF2B5EF4-FFF2-40B4-BE49-F238E27FC236}">
                  <a16:creationId xmlns:a16="http://schemas.microsoft.com/office/drawing/2014/main" id="{B21C01F0-6314-6A7D-9952-30B3E69FB754}"/>
                </a:ext>
              </a:extLst>
            </p:cNvPr>
            <p:cNvSpPr/>
            <p:nvPr/>
          </p:nvSpPr>
          <p:spPr>
            <a:xfrm>
              <a:off x="4142467" y="8735585"/>
              <a:ext cx="815374" cy="306635"/>
            </a:xfrm>
            <a:prstGeom prst="rightArrow">
              <a:avLst>
                <a:gd name="adj1" fmla="val 50000"/>
                <a:gd name="adj2" fmla="val 8759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036AD55-DF2C-1F90-D5ED-5DDF44A12986}"/>
                </a:ext>
              </a:extLst>
            </p:cNvPr>
            <p:cNvSpPr txBox="1"/>
            <p:nvPr/>
          </p:nvSpPr>
          <p:spPr>
            <a:xfrm>
              <a:off x="4433711" y="7795151"/>
              <a:ext cx="2419767" cy="334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SEGMENTATION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FF94C55-254A-8D91-88A7-4DD0D87A60C1}"/>
                </a:ext>
              </a:extLst>
            </p:cNvPr>
            <p:cNvSpPr txBox="1"/>
            <p:nvPr/>
          </p:nvSpPr>
          <p:spPr>
            <a:xfrm>
              <a:off x="-126771" y="7665307"/>
              <a:ext cx="2341365" cy="601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PROCESSED</a:t>
              </a:r>
            </a:p>
            <a:p>
              <a:pPr algn="ctr"/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</a:rPr>
                <a:t> CT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394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2020708" y="376917"/>
            <a:ext cx="51026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PARAMETER EVALUATION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2743457" y="1265236"/>
            <a:ext cx="365709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 dirty="0">
                <a:latin typeface="Avenir Next LT Pro"/>
              </a:rPr>
              <a:t>DROPOUT EVALUATION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862143-8A48-408B-46EE-4E7AF56A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43355" y="-1277841"/>
            <a:ext cx="1713861" cy="1462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C3FD37-0FFA-BDBA-4D1C-5A7671DB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38" y="1726901"/>
            <a:ext cx="9060123" cy="456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62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AB5AB-43C8-1C62-2816-150F2A96C4AB}"/>
              </a:ext>
            </a:extLst>
          </p:cNvPr>
          <p:cNvSpPr txBox="1"/>
          <p:nvPr/>
        </p:nvSpPr>
        <p:spPr>
          <a:xfrm>
            <a:off x="-10058415" y="445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Ifty, Md. Salim Shahed Shajid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64E5B-99E2-2E26-4611-18F26802FEDA}"/>
              </a:ext>
            </a:extLst>
          </p:cNvPr>
          <p:cNvSpPr txBox="1"/>
          <p:nvPr/>
        </p:nvSpPr>
        <p:spPr>
          <a:xfrm>
            <a:off x="10548273" y="508682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09A0C-DFDD-F43D-551C-C005BF75969C}"/>
              </a:ext>
            </a:extLst>
          </p:cNvPr>
          <p:cNvSpPr txBox="1"/>
          <p:nvPr/>
        </p:nvSpPr>
        <p:spPr>
          <a:xfrm>
            <a:off x="3631682" y="376917"/>
            <a:ext cx="18806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OUTLINE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E4A83-4549-8BB0-73BB-2AC77D2FD722}"/>
              </a:ext>
            </a:extLst>
          </p:cNvPr>
          <p:cNvSpPr txBox="1"/>
          <p:nvPr/>
        </p:nvSpPr>
        <p:spPr>
          <a:xfrm>
            <a:off x="1367024" y="1020225"/>
            <a:ext cx="5691494" cy="5370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Problem Statement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Research Objectives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collection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DESCRIPTION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DATA PREPARATION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PRE-PROCESSING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lang="en-US" sz="2400" cap="all" dirty="0">
                <a:solidFill>
                  <a:prstClr val="black"/>
                </a:solidFill>
                <a:latin typeface="Avenir Next LT Pro" panose="020B0504020202020204" pitchFamily="34" charset="0"/>
              </a:rPr>
              <a:t>overview</a:t>
            </a:r>
            <a:endParaRPr kumimoji="0" lang="en-US" sz="24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Parameter evaluation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cap="all" dirty="0">
                <a:solidFill>
                  <a:prstClr val="black"/>
                </a:solidFill>
                <a:latin typeface="Avenir Next LT Pro" panose="020B0504020202020204" pitchFamily="34" charset="0"/>
              </a:rPr>
              <a:t>results</a:t>
            </a:r>
            <a:endParaRPr kumimoji="0" lang="en-US" sz="24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CONCLUSIONS &amp; Future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0CB04-2622-79D9-12C0-971F9B99C933}"/>
              </a:ext>
            </a:extLst>
          </p:cNvPr>
          <p:cNvSpPr txBox="1"/>
          <p:nvPr/>
        </p:nvSpPr>
        <p:spPr>
          <a:xfrm>
            <a:off x="10489209" y="376917"/>
            <a:ext cx="4434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PROBLEM STATEMENT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8B6874F-3BD6-1019-97DC-CACB425D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95173"/>
            <a:ext cx="9144000" cy="1681163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9B757-9B0F-1C9F-3D0A-1E4065A0F47F}"/>
              </a:ext>
            </a:extLst>
          </p:cNvPr>
          <p:cNvSpPr txBox="1"/>
          <p:nvPr/>
        </p:nvSpPr>
        <p:spPr>
          <a:xfrm>
            <a:off x="10020300" y="17221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PAPER ID: []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96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2743457" y="1265236"/>
            <a:ext cx="365709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 dirty="0">
                <a:latin typeface="Avenir Next LT Pro"/>
              </a:rPr>
              <a:t>DROPOUT EVALUATION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862143-8A48-408B-46EE-4E7AF56A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43355" y="-1277841"/>
            <a:ext cx="1713861" cy="1462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C3FD37-0FFA-BDBA-4D1C-5A7671DB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6901"/>
            <a:ext cx="9144000" cy="456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47ABC-6D03-1951-F0CD-62500EF84447}"/>
              </a:ext>
            </a:extLst>
          </p:cNvPr>
          <p:cNvSpPr txBox="1"/>
          <p:nvPr/>
        </p:nvSpPr>
        <p:spPr>
          <a:xfrm>
            <a:off x="2020708" y="376917"/>
            <a:ext cx="51026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PARAMETER EVALUATION</a:t>
            </a:r>
          </a:p>
        </p:txBody>
      </p:sp>
    </p:spTree>
    <p:extLst>
      <p:ext uri="{BB962C8B-B14F-4D97-AF65-F5344CB8AC3E}">
        <p14:creationId xmlns:p14="http://schemas.microsoft.com/office/powerpoint/2010/main" val="250606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2389966" y="1265236"/>
            <a:ext cx="436408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 dirty="0">
                <a:latin typeface="Avenir Next LT Pro"/>
              </a:rPr>
              <a:t>RESIDUAL UNIT EVALUATION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862143-8A48-408B-46EE-4E7AF56A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43355" y="-1277841"/>
            <a:ext cx="1713861" cy="1462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C3FD37-0FFA-BDBA-4D1C-5A7671DB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938" y="1726901"/>
            <a:ext cx="9060123" cy="456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E723-F57F-F412-3CF5-072FE877D120}"/>
              </a:ext>
            </a:extLst>
          </p:cNvPr>
          <p:cNvSpPr txBox="1"/>
          <p:nvPr/>
        </p:nvSpPr>
        <p:spPr>
          <a:xfrm>
            <a:off x="2020708" y="376917"/>
            <a:ext cx="51026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PARAMETER EVALUATION</a:t>
            </a:r>
          </a:p>
        </p:txBody>
      </p:sp>
    </p:spTree>
    <p:extLst>
      <p:ext uri="{BB962C8B-B14F-4D97-AF65-F5344CB8AC3E}">
        <p14:creationId xmlns:p14="http://schemas.microsoft.com/office/powerpoint/2010/main" val="4288448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2389966" y="1265236"/>
            <a:ext cx="436408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 dirty="0">
                <a:latin typeface="Avenir Next LT Pro"/>
              </a:rPr>
              <a:t>RESIDUAL UNIT EVALUATION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862143-8A48-408B-46EE-4E7AF56A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43355" y="-1277841"/>
            <a:ext cx="1713861" cy="1462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C3FD37-0FFA-BDBA-4D1C-5A7671DB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727175"/>
            <a:ext cx="9144000" cy="45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521E1-7EBF-D276-7C76-E2B3F5931704}"/>
              </a:ext>
            </a:extLst>
          </p:cNvPr>
          <p:cNvSpPr txBox="1"/>
          <p:nvPr/>
        </p:nvSpPr>
        <p:spPr>
          <a:xfrm>
            <a:off x="2020708" y="376917"/>
            <a:ext cx="51026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PARAMETER EVALUATION</a:t>
            </a:r>
          </a:p>
        </p:txBody>
      </p:sp>
    </p:spTree>
    <p:extLst>
      <p:ext uri="{BB962C8B-B14F-4D97-AF65-F5344CB8AC3E}">
        <p14:creationId xmlns:p14="http://schemas.microsoft.com/office/powerpoint/2010/main" val="1115842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2127268" y="1265236"/>
            <a:ext cx="488948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 dirty="0">
                <a:latin typeface="Avenir Next LT Pro"/>
              </a:rPr>
              <a:t>CHANNEL LENGTH EVALUATION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862143-8A48-408B-46EE-4E7AF56A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43355" y="-1277841"/>
            <a:ext cx="1713861" cy="1462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C3FD37-0FFA-BDBA-4D1C-5A7671DB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482" y="1727175"/>
            <a:ext cx="9059036" cy="45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578574-9077-2A80-A4B1-B12C6EF48B23}"/>
              </a:ext>
            </a:extLst>
          </p:cNvPr>
          <p:cNvSpPr txBox="1"/>
          <p:nvPr/>
        </p:nvSpPr>
        <p:spPr>
          <a:xfrm>
            <a:off x="2020708" y="376917"/>
            <a:ext cx="51026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PARAMETER EVALUATION</a:t>
            </a:r>
          </a:p>
        </p:txBody>
      </p:sp>
    </p:spTree>
    <p:extLst>
      <p:ext uri="{BB962C8B-B14F-4D97-AF65-F5344CB8AC3E}">
        <p14:creationId xmlns:p14="http://schemas.microsoft.com/office/powerpoint/2010/main" val="2894746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2127268" y="1265236"/>
            <a:ext cx="488948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2400" dirty="0">
                <a:latin typeface="Avenir Next LT Pro"/>
              </a:rPr>
              <a:t>CHANNEL LENGTH EVALUATION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862143-8A48-408B-46EE-4E7AF56A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43355" y="-1277841"/>
            <a:ext cx="1713861" cy="14628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C3FD37-0FFA-BDBA-4D1C-5A7671DB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727175"/>
            <a:ext cx="9143998" cy="45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2CAE0-5BA5-BE62-7F90-E982F3B53AE3}"/>
              </a:ext>
            </a:extLst>
          </p:cNvPr>
          <p:cNvSpPr txBox="1"/>
          <p:nvPr/>
        </p:nvSpPr>
        <p:spPr>
          <a:xfrm>
            <a:off x="2020708" y="376917"/>
            <a:ext cx="51026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PARAMETER EVALUATION</a:t>
            </a:r>
          </a:p>
        </p:txBody>
      </p:sp>
    </p:spTree>
    <p:extLst>
      <p:ext uri="{BB962C8B-B14F-4D97-AF65-F5344CB8AC3E}">
        <p14:creationId xmlns:p14="http://schemas.microsoft.com/office/powerpoint/2010/main" val="176003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64E5B-99E2-2E26-4611-18F26802FEDA}"/>
              </a:ext>
            </a:extLst>
          </p:cNvPr>
          <p:cNvSpPr txBox="1"/>
          <p:nvPr/>
        </p:nvSpPr>
        <p:spPr>
          <a:xfrm>
            <a:off x="10548273" y="508682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3668556" y="37691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23539A6C-22D6-8AA3-3ABF-4B055F8930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2255622"/>
            <a:ext cx="7576457" cy="4016729"/>
          </a:xfrm>
          <a:prstGeom prst="rect">
            <a:avLst/>
          </a:prstGeom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0BC30078-6C73-22FA-8F3A-F75AC133CCB6}"/>
              </a:ext>
            </a:extLst>
          </p:cNvPr>
          <p:cNvGraphicFramePr>
            <a:graphicFrameLocks/>
          </p:cNvGraphicFramePr>
          <p:nvPr/>
        </p:nvGraphicFramePr>
        <p:xfrm>
          <a:off x="15669913" y="3036301"/>
          <a:ext cx="3677661" cy="293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7007E38E-C724-6B08-9FD9-B1BCF2B2A2AD}"/>
              </a:ext>
            </a:extLst>
          </p:cNvPr>
          <p:cNvSpPr/>
          <p:nvPr/>
        </p:nvSpPr>
        <p:spPr>
          <a:xfrm>
            <a:off x="12633596" y="2042754"/>
            <a:ext cx="495681" cy="476488"/>
          </a:xfrm>
          <a:prstGeom prst="flowChartConnector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41" name="Straight Arrow Connector 28">
            <a:extLst>
              <a:ext uri="{FF2B5EF4-FFF2-40B4-BE49-F238E27FC236}">
                <a16:creationId xmlns:a16="http://schemas.microsoft.com/office/drawing/2014/main" id="{AB4CDC4C-67BA-67B5-2945-4B182A928950}"/>
              </a:ext>
            </a:extLst>
          </p:cNvPr>
          <p:cNvCxnSpPr>
            <a:cxnSpLocks/>
            <a:stCxn id="39" idx="0"/>
            <a:endCxn id="40" idx="4"/>
          </p:cNvCxnSpPr>
          <p:nvPr/>
        </p:nvCxnSpPr>
        <p:spPr>
          <a:xfrm rot="16200000" flipV="1">
            <a:off x="14936561" y="464119"/>
            <a:ext cx="517059" cy="4627306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28">
            <a:extLst>
              <a:ext uri="{FF2B5EF4-FFF2-40B4-BE49-F238E27FC236}">
                <a16:creationId xmlns:a16="http://schemas.microsoft.com/office/drawing/2014/main" id="{D80CD1B6-9654-7B51-62D0-73A4A7F81BBC}"/>
              </a:ext>
            </a:extLst>
          </p:cNvPr>
          <p:cNvCxnSpPr>
            <a:cxnSpLocks/>
            <a:endCxn id="39" idx="2"/>
          </p:cNvCxnSpPr>
          <p:nvPr/>
        </p:nvCxnSpPr>
        <p:spPr>
          <a:xfrm rot="10800000">
            <a:off x="17508744" y="5975601"/>
            <a:ext cx="1637919" cy="332538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8">
            <a:extLst>
              <a:ext uri="{FF2B5EF4-FFF2-40B4-BE49-F238E27FC236}">
                <a16:creationId xmlns:a16="http://schemas.microsoft.com/office/drawing/2014/main" id="{4A5BABC5-EB0A-CD20-64A1-FFE4CFD23A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39137" y="9484838"/>
            <a:ext cx="917719" cy="566612"/>
          </a:xfrm>
          <a:prstGeom prst="bentConnector3">
            <a:avLst>
              <a:gd name="adj1" fmla="val 50000"/>
            </a:avLst>
          </a:prstGeom>
          <a:ln w="31750">
            <a:solidFill>
              <a:schemeClr val="bg2">
                <a:lumMod val="50000"/>
              </a:schemeClr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28">
            <a:extLst>
              <a:ext uri="{FF2B5EF4-FFF2-40B4-BE49-F238E27FC236}">
                <a16:creationId xmlns:a16="http://schemas.microsoft.com/office/drawing/2014/main" id="{7D70F020-A45C-5632-A572-8656D85CE8A8}"/>
              </a:ext>
            </a:extLst>
          </p:cNvPr>
          <p:cNvCxnSpPr>
            <a:cxnSpLocks/>
            <a:endCxn id="40" idx="2"/>
          </p:cNvCxnSpPr>
          <p:nvPr/>
        </p:nvCxnSpPr>
        <p:spPr>
          <a:xfrm rot="5400000" flipH="1" flipV="1">
            <a:off x="9964072" y="2430418"/>
            <a:ext cx="2818944" cy="2520104"/>
          </a:xfrm>
          <a:prstGeom prst="bentConnector2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8">
            <a:extLst>
              <a:ext uri="{FF2B5EF4-FFF2-40B4-BE49-F238E27FC236}">
                <a16:creationId xmlns:a16="http://schemas.microsoft.com/office/drawing/2014/main" id="{316A0F02-9777-7791-76DA-2CC30D631058}"/>
              </a:ext>
            </a:extLst>
          </p:cNvPr>
          <p:cNvCxnSpPr>
            <a:cxnSpLocks/>
          </p:cNvCxnSpPr>
          <p:nvPr/>
        </p:nvCxnSpPr>
        <p:spPr>
          <a:xfrm flipV="1">
            <a:off x="4746440" y="9027577"/>
            <a:ext cx="338537" cy="6982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75000"/>
                <a:lumOff val="25000"/>
              </a:schemeClr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8FAC3673-58AA-F8B2-8C4D-4E6713E5B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0650" y="11857703"/>
            <a:ext cx="2538207" cy="1327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916E5A-E80A-F34F-67F7-C23C4A3B78AA}"/>
              </a:ext>
            </a:extLst>
          </p:cNvPr>
          <p:cNvSpPr txBox="1"/>
          <p:nvPr/>
        </p:nvSpPr>
        <p:spPr>
          <a:xfrm>
            <a:off x="-5913650" y="4028092"/>
            <a:ext cx="36776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UPSAMPLE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UNIT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082EC-DF9E-D5F1-E049-22C93C142441}"/>
              </a:ext>
            </a:extLst>
          </p:cNvPr>
          <p:cNvSpPr txBox="1"/>
          <p:nvPr/>
        </p:nvSpPr>
        <p:spPr>
          <a:xfrm>
            <a:off x="-5006739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1EAF2-CC54-39E7-3B34-6A5D187F0C92}"/>
              </a:ext>
            </a:extLst>
          </p:cNvPr>
          <p:cNvSpPr txBox="1"/>
          <p:nvPr/>
        </p:nvSpPr>
        <p:spPr>
          <a:xfrm>
            <a:off x="11625606" y="837705"/>
            <a:ext cx="151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F72EC-2B4F-FF63-7105-8FEA9D4D36CB}"/>
              </a:ext>
            </a:extLst>
          </p:cNvPr>
          <p:cNvSpPr txBox="1"/>
          <p:nvPr/>
        </p:nvSpPr>
        <p:spPr>
          <a:xfrm>
            <a:off x="1316020" y="1034604"/>
            <a:ext cx="4705071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000" dirty="0">
                <a:latin typeface="Avenir Next LT Pro"/>
              </a:rPr>
              <a:t>Residual unit = 2</a:t>
            </a:r>
          </a:p>
          <a:p>
            <a:pPr>
              <a:defRPr/>
            </a:pPr>
            <a:r>
              <a:rPr lang="en-US" sz="2000" dirty="0">
                <a:latin typeface="Avenir Next LT Pro"/>
              </a:rPr>
              <a:t>Channel length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</a:rPr>
              <a:t>	= </a:t>
            </a:r>
            <a:r>
              <a:rPr lang="en-US" sz="2000" dirty="0">
                <a:latin typeface="Avenir Next LT Pro"/>
              </a:rPr>
              <a:t>(16, 32, 64, 128, 256)</a:t>
            </a:r>
          </a:p>
          <a:p>
            <a:pPr>
              <a:defRPr/>
            </a:pPr>
            <a:r>
              <a:rPr lang="en-US" sz="2000" dirty="0">
                <a:latin typeface="Avenir Next LT Pro"/>
              </a:rPr>
              <a:t>Dropout  = 0</a:t>
            </a:r>
          </a:p>
          <a:p>
            <a:pPr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4005344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3668556" y="37691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3539A6C-22D6-8AA3-3ABF-4B055F8930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772" y="2283042"/>
            <a:ext cx="7576455" cy="396188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0413B77-F18F-89CA-6D09-64EFE1EC69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955" y="2228201"/>
            <a:ext cx="2638775" cy="1398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1BDC5-4FBA-6E78-F8F4-DADF559810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064848" y="5950298"/>
            <a:ext cx="2856526" cy="2438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62143-8A48-408B-46EE-4E7AF56A43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43355" y="-1277841"/>
            <a:ext cx="1713861" cy="1462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5C408-B69E-6D49-79C5-97CA3B49849B}"/>
              </a:ext>
            </a:extLst>
          </p:cNvPr>
          <p:cNvSpPr txBox="1"/>
          <p:nvPr/>
        </p:nvSpPr>
        <p:spPr>
          <a:xfrm>
            <a:off x="1316020" y="1034604"/>
            <a:ext cx="4705071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000" dirty="0">
                <a:latin typeface="Avenir Next LT Pro"/>
              </a:rPr>
              <a:t>Residual unit = 2</a:t>
            </a:r>
          </a:p>
          <a:p>
            <a:pPr>
              <a:defRPr/>
            </a:pPr>
            <a:r>
              <a:rPr lang="en-US" sz="2000" dirty="0">
                <a:latin typeface="Avenir Next LT Pro"/>
              </a:rPr>
              <a:t>Channel length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 LT Pro"/>
              </a:rPr>
              <a:t>	= </a:t>
            </a:r>
            <a:r>
              <a:rPr lang="en-US" sz="2000" dirty="0">
                <a:latin typeface="Avenir Next LT Pro"/>
              </a:rPr>
              <a:t>(16, 32, 64, 128, 256)</a:t>
            </a:r>
          </a:p>
          <a:p>
            <a:pPr>
              <a:defRPr/>
            </a:pPr>
            <a:r>
              <a:rPr lang="en-US" sz="2000" dirty="0">
                <a:latin typeface="Avenir Next LT Pro"/>
              </a:rPr>
              <a:t>Dropout  = 0</a:t>
            </a:r>
          </a:p>
          <a:p>
            <a:pPr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52968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3668556" y="37691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2409860" y="1236938"/>
            <a:ext cx="426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K-FOLD CROSS VALIDATION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BDA68B-4280-60DA-6BC2-7BFA73B5F2B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357" y="2347947"/>
            <a:ext cx="4302571" cy="3672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98818F-CD87-A209-D10E-2DA4CC14A9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928" y="2347947"/>
            <a:ext cx="4302571" cy="367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2C37B5-A290-E1C9-E869-173589C24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8918" y="8130377"/>
            <a:ext cx="2672080" cy="1397287"/>
          </a:xfrm>
          <a:prstGeom prst="rect">
            <a:avLst/>
          </a:prstGeom>
        </p:spPr>
      </p:pic>
      <p:pic>
        <p:nvPicPr>
          <p:cNvPr id="14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D93E59E7-CD91-FADE-8D57-B40AFADDDF2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099" y="4451735"/>
            <a:ext cx="3482173" cy="8550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CD77A1-560D-4C4E-26DB-905422FE8C7D}"/>
              </a:ext>
            </a:extLst>
          </p:cNvPr>
          <p:cNvSpPr txBox="1"/>
          <p:nvPr/>
        </p:nvSpPr>
        <p:spPr>
          <a:xfrm>
            <a:off x="3668547" y="-1168492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705A7-3727-7D95-9098-A2CAAEBFF08B}"/>
              </a:ext>
            </a:extLst>
          </p:cNvPr>
          <p:cNvSpPr txBox="1"/>
          <p:nvPr/>
        </p:nvSpPr>
        <p:spPr>
          <a:xfrm>
            <a:off x="9629512" y="1598520"/>
            <a:ext cx="5734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TESTING MODEL’S PREDICTION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ORIGINAL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EASY TO LOCATE)</a:t>
            </a:r>
          </a:p>
        </p:txBody>
      </p:sp>
    </p:spTree>
    <p:extLst>
      <p:ext uri="{BB962C8B-B14F-4D97-AF65-F5344CB8AC3E}">
        <p14:creationId xmlns:p14="http://schemas.microsoft.com/office/powerpoint/2010/main" val="347208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64E5B-99E2-2E26-4611-18F26802FEDA}"/>
              </a:ext>
            </a:extLst>
          </p:cNvPr>
          <p:cNvSpPr txBox="1"/>
          <p:nvPr/>
        </p:nvSpPr>
        <p:spPr>
          <a:xfrm>
            <a:off x="10548273" y="508682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D2A8F-66E1-20B3-F65B-E8E5F8AA1D19}"/>
              </a:ext>
            </a:extLst>
          </p:cNvPr>
          <p:cNvSpPr txBox="1"/>
          <p:nvPr/>
        </p:nvSpPr>
        <p:spPr>
          <a:xfrm>
            <a:off x="-7021935" y="1189717"/>
            <a:ext cx="46712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IMAGE SEGMENTATION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3668561" y="37691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1704712" y="1598520"/>
            <a:ext cx="5734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TESTING MODEL’S PREDICTION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ORIGINAL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EASY TO LOCATE)</a:t>
            </a: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0A648C52-178D-3062-42D1-FAFB4D92A7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9044"/>
            <a:ext cx="9144000" cy="2245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74F32E-0289-0A6F-8CC7-BBD2FF4E21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38323" y="768426"/>
            <a:ext cx="1018420" cy="869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8BC834-C698-ACCA-B57F-92A9FACD80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12894" y="5114287"/>
            <a:ext cx="1421080" cy="1212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B54A29-87D4-7154-176F-FDBC40CB6565}"/>
              </a:ext>
            </a:extLst>
          </p:cNvPr>
          <p:cNvSpPr txBox="1"/>
          <p:nvPr/>
        </p:nvSpPr>
        <p:spPr>
          <a:xfrm>
            <a:off x="13466326" y="350156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FEE2D6-6CD1-BA44-491D-D687999DF1C6}"/>
              </a:ext>
            </a:extLst>
          </p:cNvPr>
          <p:cNvSpPr txBox="1"/>
          <p:nvPr/>
        </p:nvSpPr>
        <p:spPr>
          <a:xfrm>
            <a:off x="-5524829" y="837705"/>
            <a:ext cx="1513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6E51E-48A5-EA79-01D2-4541CEB9CBA2}"/>
              </a:ext>
            </a:extLst>
          </p:cNvPr>
          <p:cNvSpPr txBox="1"/>
          <p:nvPr/>
        </p:nvSpPr>
        <p:spPr>
          <a:xfrm>
            <a:off x="-6275554" y="1598520"/>
            <a:ext cx="5845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TESTING MODEL’S PREDICTION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ORIGINAL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HARD TO LOCATE)</a:t>
            </a:r>
          </a:p>
        </p:txBody>
      </p:sp>
    </p:spTree>
    <p:extLst>
      <p:ext uri="{BB962C8B-B14F-4D97-AF65-F5344CB8AC3E}">
        <p14:creationId xmlns:p14="http://schemas.microsoft.com/office/powerpoint/2010/main" val="241403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3668557" y="37691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1649246" y="1598520"/>
            <a:ext cx="5845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TESTING MODEL’S PREDICTION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ORIGINAL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HARD TO LOCATE)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648C52-178D-3062-42D1-FAFB4D92A7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29044"/>
            <a:ext cx="9144000" cy="22453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321B1C-FB43-5296-778B-68929055CEE8}"/>
              </a:ext>
            </a:extLst>
          </p:cNvPr>
          <p:cNvSpPr txBox="1"/>
          <p:nvPr/>
        </p:nvSpPr>
        <p:spPr>
          <a:xfrm>
            <a:off x="-7172588" y="1598520"/>
            <a:ext cx="5734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TESTING MODEL’S PREDICTION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ORIGINAL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EASY TO LOCATE)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A6E6D-9D0D-7377-B03A-4C7D3D2D8ED0}"/>
              </a:ext>
            </a:extLst>
          </p:cNvPr>
          <p:cNvSpPr txBox="1"/>
          <p:nvPr/>
        </p:nvSpPr>
        <p:spPr>
          <a:xfrm>
            <a:off x="9540064" y="1598520"/>
            <a:ext cx="5723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MODEL’S PREDICTED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UNSEEN MEDICAL IMAGES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EASY TO LOCATE)</a:t>
            </a:r>
          </a:p>
        </p:txBody>
      </p:sp>
    </p:spTree>
    <p:extLst>
      <p:ext uri="{BB962C8B-B14F-4D97-AF65-F5344CB8AC3E}">
        <p14:creationId xmlns:p14="http://schemas.microsoft.com/office/powerpoint/2010/main" val="115625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4F941-A02B-3CA1-72DC-852C635B7569}"/>
              </a:ext>
            </a:extLst>
          </p:cNvPr>
          <p:cNvSpPr txBox="1"/>
          <p:nvPr/>
        </p:nvSpPr>
        <p:spPr>
          <a:xfrm>
            <a:off x="665104" y="1351508"/>
            <a:ext cx="7813789" cy="47551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Liver segmentation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 from CT images is a crucial step in the </a:t>
            </a: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automatic detection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 of </a:t>
            </a: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liver disease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, liver volume measurement, and 3D liver volume rendering.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The </a:t>
            </a: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diagnosis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 and treatment of liver cancer </a:t>
            </a: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depend 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heavily on the </a:t>
            </a: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segmentation of the liver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lt"/>
                <a:cs typeface="Calibri" panose="020F0502020204030204"/>
              </a:rPr>
              <a:t> from CT images.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lt"/>
              <a:cs typeface="Calibri" panose="020F0502020204030204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Manual segmentation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of liver from CT images is a strenuous and</a:t>
            </a: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time-consuming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process,</a:t>
            </a:r>
            <a:r>
              <a:rPr kumimoji="0" lang="en-GB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  <a:r>
              <a:rPr kumimoji="0" lang="en-GB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with </a:t>
            </a:r>
            <a:r>
              <a:rPr kumimoji="0" lang="en-GB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results that vary</a:t>
            </a:r>
            <a:r>
              <a:rPr kumimoji="0" lang="en-GB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depending on the expertise of the operator.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 Automatic segmentation</a:t>
            </a: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of the liver from CT images can </a:t>
            </a:r>
            <a:r>
              <a:rPr kumimoji="0" lang="en-US" sz="2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address these challenges.</a:t>
            </a:r>
            <a:endParaRPr kumimoji="0" lang="en-US" sz="2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D2A8F-66E1-20B3-F65B-E8E5F8AA1D19}"/>
              </a:ext>
            </a:extLst>
          </p:cNvPr>
          <p:cNvSpPr txBox="1"/>
          <p:nvPr/>
        </p:nvSpPr>
        <p:spPr>
          <a:xfrm>
            <a:off x="2354859" y="376917"/>
            <a:ext cx="4434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A946B-E5D6-A544-9A77-B3904AD925B5}"/>
              </a:ext>
            </a:extLst>
          </p:cNvPr>
          <p:cNvSpPr txBox="1"/>
          <p:nvPr/>
        </p:nvSpPr>
        <p:spPr>
          <a:xfrm>
            <a:off x="1282509" y="8864349"/>
            <a:ext cx="6578981" cy="4078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Problem Statement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Research Objectives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collection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preparing training data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Future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59DCD1-3B03-45D0-34B7-4F0AC65AEF9F}"/>
              </a:ext>
            </a:extLst>
          </p:cNvPr>
          <p:cNvSpPr txBox="1"/>
          <p:nvPr/>
        </p:nvSpPr>
        <p:spPr>
          <a:xfrm>
            <a:off x="-6456624" y="376917"/>
            <a:ext cx="46836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RESEARCH OBJECTIVES</a:t>
            </a:r>
          </a:p>
        </p:txBody>
      </p:sp>
    </p:spTree>
    <p:extLst>
      <p:ext uri="{BB962C8B-B14F-4D97-AF65-F5344CB8AC3E}">
        <p14:creationId xmlns:p14="http://schemas.microsoft.com/office/powerpoint/2010/main" val="91218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84F3CC-CD51-ACA5-1BE0-BF028C4A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"/>
          <a:stretch/>
        </p:blipFill>
        <p:spPr>
          <a:xfrm>
            <a:off x="0" y="3301511"/>
            <a:ext cx="9144000" cy="2245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3668557" y="37691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1710514" y="1598520"/>
            <a:ext cx="5723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MODEL’S PREDICTED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UNSEEN MEDICAL IMAGES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EASY TO LOCATE)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843FC-0A80-9062-4C48-BB1924D61BE9}"/>
              </a:ext>
            </a:extLst>
          </p:cNvPr>
          <p:cNvSpPr txBox="1"/>
          <p:nvPr/>
        </p:nvSpPr>
        <p:spPr>
          <a:xfrm>
            <a:off x="10012196" y="1598520"/>
            <a:ext cx="5845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TESTING MODEL’S PREDICTION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ORIGINAL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HARD TO LOCATE)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D1CA3-6A88-C26D-6428-F9AE12FDD619}"/>
              </a:ext>
            </a:extLst>
          </p:cNvPr>
          <p:cNvSpPr txBox="1"/>
          <p:nvPr/>
        </p:nvSpPr>
        <p:spPr>
          <a:xfrm>
            <a:off x="-6847053" y="1598520"/>
            <a:ext cx="5845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MODEL’S PREDICTED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UNSEEN MEDICAL IMAGES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HARD TO LOCATE)</a:t>
            </a:r>
          </a:p>
        </p:txBody>
      </p:sp>
    </p:spTree>
    <p:extLst>
      <p:ext uri="{BB962C8B-B14F-4D97-AF65-F5344CB8AC3E}">
        <p14:creationId xmlns:p14="http://schemas.microsoft.com/office/powerpoint/2010/main" val="3364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84F3CC-CD51-ACA5-1BE0-BF028C4AD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xfrm>
            <a:off x="0" y="3301511"/>
            <a:ext cx="9144000" cy="22453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3668557" y="37691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1649247" y="1598520"/>
            <a:ext cx="5845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MODEL’S PREDICTED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UNSEEN MEDICAL IMAGES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HARD TO LOCATE)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CB5D9-F229-8FF0-0207-01A1D92FC758}"/>
              </a:ext>
            </a:extLst>
          </p:cNvPr>
          <p:cNvSpPr txBox="1"/>
          <p:nvPr/>
        </p:nvSpPr>
        <p:spPr>
          <a:xfrm>
            <a:off x="-6804836" y="1598520"/>
            <a:ext cx="5723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MODEL’S PREDICTED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UNSEEN MEDICAL IMAGES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EASY TO LOCATE)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56C8D-2B6A-25EF-8B97-7546802F41D4}"/>
              </a:ext>
            </a:extLst>
          </p:cNvPr>
          <p:cNvSpPr txBox="1"/>
          <p:nvPr/>
        </p:nvSpPr>
        <p:spPr>
          <a:xfrm>
            <a:off x="-8650287" y="376917"/>
            <a:ext cx="71660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CONCLUSIONS AND FUTURE WORKS</a:t>
            </a:r>
          </a:p>
        </p:txBody>
      </p:sp>
    </p:spTree>
    <p:extLst>
      <p:ext uri="{BB962C8B-B14F-4D97-AF65-F5344CB8AC3E}">
        <p14:creationId xmlns:p14="http://schemas.microsoft.com/office/powerpoint/2010/main" val="163890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989013" y="376917"/>
            <a:ext cx="71660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CONCLUSIONS AND FUTURE 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84F3CC-CD51-ACA5-1BE0-BF028C4AD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/>
        </p:blipFill>
        <p:spPr>
          <a:xfrm flipV="1">
            <a:off x="-6816761" y="4493825"/>
            <a:ext cx="3118055" cy="7656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7B9C96-13AD-75BF-804E-80071873B6A4}"/>
              </a:ext>
            </a:extLst>
          </p:cNvPr>
          <p:cNvSpPr txBox="1"/>
          <p:nvPr/>
        </p:nvSpPr>
        <p:spPr>
          <a:xfrm>
            <a:off x="316342" y="930915"/>
            <a:ext cx="8694307" cy="6540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This research used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residual U-net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to automatically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segment liver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from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CT scans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Modifications to classic U-net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architecture and effective training led to accurate results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Model performed well on unseen CT images, but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hyper-parameter tuning,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transfer learning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can be explored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to increase precision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Insufficient amount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of data limited model's accuracy;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augmentation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strategies will be investigated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Considering the implementation of a model that can automatically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extract and segment other organs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from CT images.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90B36-404D-2115-9C1C-68DBD4570405}"/>
              </a:ext>
            </a:extLst>
          </p:cNvPr>
          <p:cNvSpPr txBox="1"/>
          <p:nvPr/>
        </p:nvSpPr>
        <p:spPr>
          <a:xfrm>
            <a:off x="10336047" y="1598520"/>
            <a:ext cx="5845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MODEL’S PREDICTED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UNSEEN MEDICAL IMAGES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(WHEN THE LIVER IS HARD TO LOCATE)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36B46-59F3-20BE-C8FE-985A7FAB7E57}"/>
              </a:ext>
            </a:extLst>
          </p:cNvPr>
          <p:cNvSpPr txBox="1"/>
          <p:nvPr/>
        </p:nvSpPr>
        <p:spPr>
          <a:xfrm>
            <a:off x="10831357" y="376917"/>
            <a:ext cx="18069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7EE01F-569D-3641-DD64-A2E566CAE9B1}"/>
              </a:ext>
            </a:extLst>
          </p:cNvPr>
          <p:cNvSpPr txBox="1"/>
          <p:nvPr/>
        </p:nvSpPr>
        <p:spPr>
          <a:xfrm>
            <a:off x="3322619" y="8638408"/>
            <a:ext cx="24987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754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AB5AB-43C8-1C62-2816-150F2A96C4AB}"/>
              </a:ext>
            </a:extLst>
          </p:cNvPr>
          <p:cNvSpPr txBox="1"/>
          <p:nvPr/>
        </p:nvSpPr>
        <p:spPr>
          <a:xfrm>
            <a:off x="-10058415" y="445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Ifty, Md. Salim Shahed Shajid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64E5B-99E2-2E26-4611-18F26802FEDA}"/>
              </a:ext>
            </a:extLst>
          </p:cNvPr>
          <p:cNvSpPr txBox="1"/>
          <p:nvPr/>
        </p:nvSpPr>
        <p:spPr>
          <a:xfrm>
            <a:off x="10548273" y="508682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E4A83-4549-8BB0-73BB-2AC77D2FD722}"/>
              </a:ext>
            </a:extLst>
          </p:cNvPr>
          <p:cNvSpPr txBox="1"/>
          <p:nvPr/>
        </p:nvSpPr>
        <p:spPr>
          <a:xfrm>
            <a:off x="-9695986" y="1190770"/>
            <a:ext cx="7202036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Introduction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image segmentation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the Deep learning Architecture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Monai framework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collection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preparing training data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7. Future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D2A8F-66E1-20B3-F65B-E8E5F8AA1D19}"/>
              </a:ext>
            </a:extLst>
          </p:cNvPr>
          <p:cNvSpPr txBox="1"/>
          <p:nvPr/>
        </p:nvSpPr>
        <p:spPr>
          <a:xfrm>
            <a:off x="-7021935" y="1189717"/>
            <a:ext cx="46712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IMAGE SEGMENTATION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A20336-029B-259E-D8FC-BC1586768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76991" y="2473157"/>
            <a:ext cx="1158340" cy="2109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FE3C2E-2DAE-68C0-D47A-AAB8D21F51EE}"/>
              </a:ext>
            </a:extLst>
          </p:cNvPr>
          <p:cNvSpPr txBox="1"/>
          <p:nvPr/>
        </p:nvSpPr>
        <p:spPr>
          <a:xfrm rot="17541615">
            <a:off x="-7276197" y="3062450"/>
            <a:ext cx="1278168" cy="93081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Liver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3322619" y="3152001"/>
            <a:ext cx="24987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THANK YOU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9566E-7B2D-7175-D97B-50190EA565EC}"/>
              </a:ext>
            </a:extLst>
          </p:cNvPr>
          <p:cNvSpPr txBox="1"/>
          <p:nvPr/>
        </p:nvSpPr>
        <p:spPr>
          <a:xfrm>
            <a:off x="-8157758" y="1598520"/>
            <a:ext cx="5800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MODEL’S PREDICTED 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OVER UNSEEN MEDICAL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1701F-730D-2A64-E2D8-C7AFE15DC949}"/>
              </a:ext>
            </a:extLst>
          </p:cNvPr>
          <p:cNvSpPr txBox="1"/>
          <p:nvPr/>
        </p:nvSpPr>
        <p:spPr>
          <a:xfrm>
            <a:off x="-4101910" y="376917"/>
            <a:ext cx="30222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FUTURE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D7909-FEA9-ECFD-8312-65385C4191DD}"/>
              </a:ext>
            </a:extLst>
          </p:cNvPr>
          <p:cNvSpPr txBox="1"/>
          <p:nvPr/>
        </p:nvSpPr>
        <p:spPr>
          <a:xfrm>
            <a:off x="10889092" y="930915"/>
            <a:ext cx="8694307" cy="574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Add models that are trained on Other organs and Detect organs Automatically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Hyperparameter tuning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Increase model accuracy with More training data via data augmentation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Comparative study between different deep learning segmentation models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968E9-8085-E70C-F299-6F6773B053D2}"/>
              </a:ext>
            </a:extLst>
          </p:cNvPr>
          <p:cNvSpPr txBox="1"/>
          <p:nvPr/>
        </p:nvSpPr>
        <p:spPr>
          <a:xfrm>
            <a:off x="10199417" y="376917"/>
            <a:ext cx="2651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REFERENCES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77DF43-145C-8638-FCAB-68F6A701F59B}"/>
              </a:ext>
            </a:extLst>
          </p:cNvPr>
          <p:cNvSpPr txBox="1"/>
          <p:nvPr/>
        </p:nvSpPr>
        <p:spPr>
          <a:xfrm>
            <a:off x="-10172699" y="930916"/>
            <a:ext cx="9144000" cy="5678478"/>
          </a:xfrm>
          <a:prstGeom prst="rect">
            <a:avLst/>
          </a:prstGeom>
          <a:noFill/>
        </p:spPr>
        <p:txBody>
          <a:bodyPr wrap="square" numCol="3" spcCol="45720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[1] A. Jemal, F. Bray, M. M. Center, J.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Ferlay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E. Ward, and D. Forman,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“Global cancer statistics,” CA: A Cancer Journal for Clinicians, vol. 61,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no. 2, pp. 69–90, 2011.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[2] T.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Heimann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et al., ”Comparison and Evaluation of Methods for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Liver Segmentation From CT Datasets,” in IEEE Transactions on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Medical Imaging, vol. 28, no. 8, pp. 1251-1265, Aug. 2009,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doi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: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10.1109/TMI.2009.2013851.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[3] P. F. Christ, M. E.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Elshaer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F.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Ettlinger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S.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Tatavarty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M. Bickel, P.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Bilic, M.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Rempfler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M. Armbruster, F. Hofmann, M.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D’Anastasi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W.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H. Sommer, S.-A. Ahmadi, and B. H.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Menze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“Automatic liver and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lesion segmentation in CT using cascaded fully convolutional neural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networks and 3D conditional random fields,” Medical Image Computing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and Computer-Assisted Intervention –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MICCAI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2016, pp. 415–423,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2016.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[4] L. E. Hann, C. B. Winston, K. T. Brown, and T.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Akhurst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“Diagnostic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Imaging Approaches and relationship to hepatobiliary cancer staging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and therapy,” Seminars in Surgical Oncology, vol. 19, no. 2, pp. 94–115,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2000.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[5] P.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Campadelli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E. Casiraghi, and A. Esposito, “Liver segmentation from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computed tomography scans: A survey and a new algorithm,” Artificial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Intelligence in Medicine, vol. 45, no. 2-3, pp. 185–196, 2009.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[6] M. H.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Hesamian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W. Jia, X. He, and P. Kennedy, “Deep learning tech-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niques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for medical image segmentation: Achievements and challenges,”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Journal of Digital Imaging, vol. 32, no. 4, pp. 582–596, 2019.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[7] P. Bilic, P. F. Christ, E. Vorontsov, G.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Chlebus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H. Chen, Q. Dou, C.-W.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Fu, X. Han, P.-A. Heng, J.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Hesser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et al., “The liver tumor segmentation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benchmark (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lits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),”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arXiv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preprint arXiv:1901.04056, 2019.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[8] O.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Ronneberger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P. Fischer, and T.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Brox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. ”U-Net: Convolutional Net-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works for Biomedical Image Segmentation.” In Proceedings of the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International Conference on Medical Image Computing and Computer-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Assisted Intervention, 2015, pp. 234-241.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[9] MONAI Consortium, MONAI: Medical Open Network for AI.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Zenodo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2022.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doi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: 10.5281/ZENODO.4323058.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[10] C. H.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Sudre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W. Li, T.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Vercauteren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S.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Ourselin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and M. Jorge Cardoso,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“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Generalised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dice overlap as a deep learning loss function for highly unbalanced segmentations,” Deep Learning in Medical Image Analysis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and Multimodal Learning for Clinical Decision Support, pp. 240–248,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2017.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[11] L. R. Dice, “Measures of the amount of ecologic association between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species,” Ecology, vol. 26, no. 3, pp. 297–302, 1945.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[12] K. He, X. Zhang, S. Ren, and J. Sun. ”Identity Mappings in Deep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Residual Networks.”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CoRR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vol. abs/1603.05027, 2016.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[13] J. Zhou, Y. Chen, Y. Wei, Y. Liu, and D. Zhang. ”Road Extraction by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Deep Residual U-Net.” In Proceedings of the International Conference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on Intelligent Transportation Systems, 2019, pp. 2551-2556.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[14] K. He, X. Zhang, S. Ren, and J. Sun, “Delving deep into rectifiers: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surpassing human-level performance on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imagenet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classification,” in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Proceedings of the IEEE International Conference on Computer Vision,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2015, pp. 1026–1034.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[15] I. L. Arpit, D. Bhatnagar, A. Kumar, V. V.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Phoha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”Batch Normalization: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Accelerating Deep Network Training by Reducing Internal Covariate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Shift,”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arXiv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preprint arXiv:1502.03167, 2015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2595C-11CF-D35E-D7CE-2DA7BEF551C0}"/>
              </a:ext>
            </a:extLst>
          </p:cNvPr>
          <p:cNvSpPr txBox="1"/>
          <p:nvPr/>
        </p:nvSpPr>
        <p:spPr>
          <a:xfrm>
            <a:off x="10628313" y="376917"/>
            <a:ext cx="71660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CONCLUSIONS AND FUTURE WORKS</a:t>
            </a:r>
          </a:p>
        </p:txBody>
      </p:sp>
    </p:spTree>
    <p:extLst>
      <p:ext uri="{BB962C8B-B14F-4D97-AF65-F5344CB8AC3E}">
        <p14:creationId xmlns:p14="http://schemas.microsoft.com/office/powerpoint/2010/main" val="161284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7925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AB5AB-43C8-1C62-2816-150F2A96C4AB}"/>
              </a:ext>
            </a:extLst>
          </p:cNvPr>
          <p:cNvSpPr txBox="1"/>
          <p:nvPr/>
        </p:nvSpPr>
        <p:spPr>
          <a:xfrm>
            <a:off x="-10058415" y="445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Ifty, Md. Salim Shahed Shajid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64E5B-99E2-2E26-4611-18F26802FEDA}"/>
              </a:ext>
            </a:extLst>
          </p:cNvPr>
          <p:cNvSpPr txBox="1"/>
          <p:nvPr/>
        </p:nvSpPr>
        <p:spPr>
          <a:xfrm>
            <a:off x="10548273" y="508682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3246167" y="376917"/>
            <a:ext cx="2651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B9C96-13AD-75BF-804E-80071873B6A4}"/>
              </a:ext>
            </a:extLst>
          </p:cNvPr>
          <p:cNvSpPr txBox="1"/>
          <p:nvPr/>
        </p:nvSpPr>
        <p:spPr>
          <a:xfrm>
            <a:off x="0" y="866760"/>
            <a:ext cx="9144000" cy="5678478"/>
          </a:xfrm>
          <a:prstGeom prst="rect">
            <a:avLst/>
          </a:prstGeom>
          <a:noFill/>
        </p:spPr>
        <p:txBody>
          <a:bodyPr wrap="square" numCol="3" spcCol="45720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[1] A. Jemal, F. Bray, M. M. Center, J.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Ferlay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E. Ward, and D. Forman,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“Global cancer statistics,” CA: A Cancer Journal for Clinicians, vol. 61,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no. 2, pp. 69–90, 2011.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[2] T.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Heimann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et al., ”Comparison and Evaluation of Methods for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Liver Segmentation From CT Datasets,” in IEEE Transactions on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Medical Imaging, vol. 28, no. 8, pp. 1251-1265, Aug. 2009,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doi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: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10.1109/TMI.2009.2013851.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[3] P. F. Christ, M. E.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Elshaer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F.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Ettlinger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S.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Tatavarty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M. Bickel, P.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Bilic, M.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Rempfler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M. Armbruster, F. Hofmann, M.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D’Anastasi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W.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H. Sommer, S.-A. Ahmadi, and B. H.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Menze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“Automatic liver and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lesion segmentation in CT using cascaded fully convolutional neural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networks and 3D conditional random fields,” Medical Image Computing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and Computer-Assisted Intervention –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MICCAI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2016, pp. 415–423,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2016.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[4] L. E. Hann, C. B. Winston, K. T. Brown, and T.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Akhurst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“Diagnostic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Imaging Approaches and relationship to hepatobiliary cancer staging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and therapy,” Seminars in Surgical Oncology, vol. 19, no. 2, pp. 94–115,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2000.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[5] P.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Campadelli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E. Casiraghi, and A. Esposito, “Liver segmentation from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computed tomography scans: A survey and a new algorithm,” Artificial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Intelligence in Medicine, vol. 45, no. 2-3, pp. 185–196, 2009.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[6] M. H.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Hesamian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W. Jia, X. He, and P. Kennedy, “Deep learning tech-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niques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for medical image segmentation: Achievements and challenges,”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Journal of Digital Imaging, vol. 32, no. 4, pp. 582–596, 2019.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[7] P. Bilic, P. F. Christ, E. Vorontsov, G.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Chlebus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H. Chen, Q. Dou, C.-W.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Fu, X. Han, P.-A. Heng, J.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Hesser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et al., “The liver tumor segmentation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benchmark (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lits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),”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arXiv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preprint arXiv:1901.04056, 2019.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[8] O.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Ronneberger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P. Fischer, and T.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Brox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. ”U-Net: Convolutional Net-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works for Biomedical Image Segmentation.” In Proceedings of the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International Conference on Medical Image Computing and Computer-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Assisted Intervention, 2015, pp. 234-241.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[9] MONAI Consortium, MONAI: Medical Open Network for AI.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Zenodo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2022.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doi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: 10.5281/ZENODO.4323058.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[10] C. H.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Sudre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W. Li, T.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Vercauteren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S.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Ourselin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and M. Jorge Cardoso,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“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Generalised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dice overlap as a deep learning loss function for highly unbalanced segmentations,” Deep Learning in Medical Image Analysis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and Multimodal Learning for Clinical Decision Support, pp. 240–248,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2017.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[11] L. R. Dice, “Measures of the amount of ecologic association between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species,” Ecology, vol. 26, no. 3, pp. 297–302, 1945.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[12] K. He, X. Zhang, S. Ren, and J. Sun. ”Identity Mappings in Deep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Residual Networks.”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CoRR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vol. abs/1603.05027, 2016.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[13] J. Zhou, Y. Chen, Y. Wei, Y. Liu, and D. Zhang. ”Road Extraction by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Deep Residual U-Net.” In Proceedings of the International Conference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on Intelligent Transportation Systems, 2019, pp. 2551-2556.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[14] K. He, X. Zhang, S. Ren, and J. Sun, “Delving deep into rectifiers: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surpassing human-level performance on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imagenet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classification,” in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Proceedings of the IEEE International Conference on Computer Vision,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2015, pp. 1026–1034.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[15] I. L. Arpit, D. Bhatnagar, A. Kumar, V. V.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Phoha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”Batch Normalization: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Accelerating Deep Network Training by Reducing Internal Covariate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Shift,”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arXiv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preprint arXiv:1502.03167, 2015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CAA8A-D8B0-65A0-7787-AC43DF715C41}"/>
              </a:ext>
            </a:extLst>
          </p:cNvPr>
          <p:cNvSpPr txBox="1"/>
          <p:nvPr/>
        </p:nvSpPr>
        <p:spPr>
          <a:xfrm>
            <a:off x="-3649681" y="3152001"/>
            <a:ext cx="24987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THANK YOU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0B809B-01C8-CAE9-58C3-F6E1BBB270D6}"/>
              </a:ext>
            </a:extLst>
          </p:cNvPr>
          <p:cNvSpPr txBox="1"/>
          <p:nvPr/>
        </p:nvSpPr>
        <p:spPr>
          <a:xfrm>
            <a:off x="-11430000" y="47946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Ifty, Md. Salim Shahed Shajid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0210E-0869-1EFE-03CA-55E7E13ED6B2}"/>
              </a:ext>
            </a:extLst>
          </p:cNvPr>
          <p:cNvSpPr txBox="1"/>
          <p:nvPr/>
        </p:nvSpPr>
        <p:spPr>
          <a:xfrm>
            <a:off x="12039600" y="542972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6DE9811-D067-EB9E-F3B8-3A70FF28A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-4462073"/>
            <a:ext cx="9144000" cy="1681163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5F8BE7-7EDC-C93C-A6E9-42B1889BF107}"/>
              </a:ext>
            </a:extLst>
          </p:cNvPr>
          <p:cNvSpPr txBox="1"/>
          <p:nvPr/>
        </p:nvSpPr>
        <p:spPr>
          <a:xfrm>
            <a:off x="12039600" y="17221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PAPER ID: [406]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0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463D96AA-37BA-5EC8-F416-40DB18F4EAA3}"/>
              </a:ext>
            </a:extLst>
          </p:cNvPr>
          <p:cNvSpPr txBox="1"/>
          <p:nvPr/>
        </p:nvSpPr>
        <p:spPr>
          <a:xfrm>
            <a:off x="-5821633" y="376917"/>
            <a:ext cx="26516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REFERENCES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3A3EC-63DE-7175-F3FB-AE3182A50D2F}"/>
              </a:ext>
            </a:extLst>
          </p:cNvPr>
          <p:cNvSpPr txBox="1"/>
          <p:nvPr/>
        </p:nvSpPr>
        <p:spPr>
          <a:xfrm>
            <a:off x="0" y="7499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552A6-7B09-71B5-13FD-0BB66CA5AC01}"/>
              </a:ext>
            </a:extLst>
          </p:cNvPr>
          <p:cNvSpPr txBox="1"/>
          <p:nvPr/>
        </p:nvSpPr>
        <p:spPr>
          <a:xfrm>
            <a:off x="0" y="286102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by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Ifty</a:t>
            </a:r>
            <a:r>
              <a:rPr lang="en-GB" sz="2400" dirty="0">
                <a:solidFill>
                  <a:prstClr val="black"/>
                </a:solidFill>
                <a:latin typeface="Avenir Next LT Pro" panose="020B0504020202020204" pitchFamily="34" charset="0"/>
              </a:rPr>
              <a:t> (2017338042), and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Md. Salim Shahed Shajid (2017338016)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9AC13-6D53-F236-D622-432CF1D39F7A}"/>
              </a:ext>
            </a:extLst>
          </p:cNvPr>
          <p:cNvSpPr txBox="1"/>
          <p:nvPr/>
        </p:nvSpPr>
        <p:spPr>
          <a:xfrm>
            <a:off x="0" y="61081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2DFC41-D5D2-863A-5620-42ECB7EF6DFE}"/>
              </a:ext>
            </a:extLst>
          </p:cNvPr>
          <p:cNvSpPr txBox="1"/>
          <p:nvPr/>
        </p:nvSpPr>
        <p:spPr>
          <a:xfrm>
            <a:off x="0" y="4389864"/>
            <a:ext cx="9144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 LT Pro"/>
              </a:rPr>
              <a:t>Thesis group: 3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venir Next LT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D8063-3192-2B2E-434B-7EA55CD894A8}"/>
              </a:ext>
            </a:extLst>
          </p:cNvPr>
          <p:cNvSpPr txBox="1"/>
          <p:nvPr/>
        </p:nvSpPr>
        <p:spPr>
          <a:xfrm>
            <a:off x="0" y="22302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 THESIS PRESENTATION </a:t>
            </a:r>
            <a:r>
              <a:rPr lang="en-GB" sz="2000" dirty="0">
                <a:solidFill>
                  <a:prstClr val="black"/>
                </a:solidFill>
                <a:latin typeface="Avenir Next LT Pro" panose="020B0504020202020204" pitchFamily="34" charset="0"/>
              </a:rPr>
              <a:t>ON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492FE-F788-BB75-1DE8-591F688C3423}"/>
              </a:ext>
            </a:extLst>
          </p:cNvPr>
          <p:cNvSpPr txBox="1"/>
          <p:nvPr/>
        </p:nvSpPr>
        <p:spPr>
          <a:xfrm>
            <a:off x="0" y="484951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Avenir Next LT Pro" panose="020B0504020202020204" pitchFamily="34" charset="0"/>
              </a:rPr>
              <a:t>Supervised by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Avenir Next LT Pro" panose="020B0504020202020204" pitchFamily="34" charset="0"/>
              </a:rPr>
              <a:t>Dr. Md </a:t>
            </a:r>
            <a:r>
              <a:rPr lang="en-GB" sz="2400" dirty="0" err="1">
                <a:solidFill>
                  <a:prstClr val="black"/>
                </a:solidFill>
                <a:latin typeface="Avenir Next LT Pro" panose="020B0504020202020204" pitchFamily="34" charset="0"/>
              </a:rPr>
              <a:t>Rasedujjaman</a:t>
            </a:r>
            <a:endParaRPr lang="en-GB" sz="2400" dirty="0">
              <a:solidFill>
                <a:prstClr val="black"/>
              </a:solidFill>
              <a:latin typeface="Avenir Next LT Pro" panose="020B05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black"/>
                </a:solidFill>
                <a:latin typeface="Avenir Next LT Pro" panose="020B0504020202020204" pitchFamily="34" charset="0"/>
              </a:rPr>
              <a:t> 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12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AB5AB-43C8-1C62-2816-150F2A96C4AB}"/>
              </a:ext>
            </a:extLst>
          </p:cNvPr>
          <p:cNvSpPr txBox="1"/>
          <p:nvPr/>
        </p:nvSpPr>
        <p:spPr>
          <a:xfrm>
            <a:off x="-10058415" y="445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Ifty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, Md. Salim Shahed </a:t>
            </a: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Shajid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4F941-A02B-3CA1-72DC-852C635B7569}"/>
              </a:ext>
            </a:extLst>
          </p:cNvPr>
          <p:cNvSpPr txBox="1"/>
          <p:nvPr/>
        </p:nvSpPr>
        <p:spPr>
          <a:xfrm>
            <a:off x="-8920070" y="4817513"/>
            <a:ext cx="7813789" cy="675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Why are medical images important?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For Diagnosis and treatment of diseases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Medical images are difficult to analyze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Medical images are not typical image files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3d medicals images are mostly in nifti (.nii / .nii.gz) format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The nifty files contain 2d slices called Dicom (.dcm) files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D2A8F-66E1-20B3-F65B-E8E5F8AA1D19}"/>
              </a:ext>
            </a:extLst>
          </p:cNvPr>
          <p:cNvSpPr txBox="1"/>
          <p:nvPr/>
        </p:nvSpPr>
        <p:spPr>
          <a:xfrm>
            <a:off x="2230176" y="376917"/>
            <a:ext cx="46836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RESEARCH OBJECTIVES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A2057-98F6-EC8A-D821-5840FC665DE2}"/>
              </a:ext>
            </a:extLst>
          </p:cNvPr>
          <p:cNvSpPr txBox="1"/>
          <p:nvPr/>
        </p:nvSpPr>
        <p:spPr>
          <a:xfrm>
            <a:off x="566298" y="837705"/>
            <a:ext cx="8011403" cy="56323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Bangladesh is a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densely populated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nation with a scarcity of trained radiologists, making the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monitoring and diagnosis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of illnesses from CT images increasingly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riskier and more expensive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The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objective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is to develop a quick, affordable, and reliable method of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automatic liver segmentation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that medical professionals in Bangladesh can employ.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The research uses a dataset of 131 contrast-enhanced abdomen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CT scans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and a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deep learning model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to automatically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segment the liver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.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The research compares the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accuracy of the developed model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with that of the liver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tumor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segmentation challenge dataset and demonstrates that the trained model can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extract the liver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from unseen CT images with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great proficiency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5398E3-74B1-4650-1378-135C0AFB74E6}"/>
              </a:ext>
            </a:extLst>
          </p:cNvPr>
          <p:cNvSpPr txBox="1"/>
          <p:nvPr/>
        </p:nvSpPr>
        <p:spPr>
          <a:xfrm>
            <a:off x="10279659" y="376917"/>
            <a:ext cx="4434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A634F-D5E7-4665-EA8E-D6444E2F4192}"/>
              </a:ext>
            </a:extLst>
          </p:cNvPr>
          <p:cNvSpPr txBox="1"/>
          <p:nvPr/>
        </p:nvSpPr>
        <p:spPr>
          <a:xfrm>
            <a:off x="2918061" y="-896712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FE6AE9-83B9-66F0-F7F0-D8B5E027F31A}"/>
              </a:ext>
            </a:extLst>
          </p:cNvPr>
          <p:cNvSpPr txBox="1"/>
          <p:nvPr/>
        </p:nvSpPr>
        <p:spPr>
          <a:xfrm>
            <a:off x="-3018360" y="837705"/>
            <a:ext cx="2575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31844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AB5AB-43C8-1C62-2816-150F2A96C4AB}"/>
              </a:ext>
            </a:extLst>
          </p:cNvPr>
          <p:cNvSpPr txBox="1"/>
          <p:nvPr/>
        </p:nvSpPr>
        <p:spPr>
          <a:xfrm>
            <a:off x="-10058415" y="445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Ifty, Md. Salim Shahed Shajid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64E5B-99E2-2E26-4611-18F26802FEDA}"/>
              </a:ext>
            </a:extLst>
          </p:cNvPr>
          <p:cNvSpPr txBox="1"/>
          <p:nvPr/>
        </p:nvSpPr>
        <p:spPr>
          <a:xfrm>
            <a:off x="10548273" y="508682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E4A83-4549-8BB0-73BB-2AC77D2FD722}"/>
              </a:ext>
            </a:extLst>
          </p:cNvPr>
          <p:cNvSpPr txBox="1"/>
          <p:nvPr/>
        </p:nvSpPr>
        <p:spPr>
          <a:xfrm>
            <a:off x="-9695986" y="1190770"/>
            <a:ext cx="7202036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Introduction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image segmentation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the Deep learning Architecture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Monai framework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collection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preparing training data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7. Future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4F941-A02B-3CA1-72DC-852C635B7569}"/>
              </a:ext>
            </a:extLst>
          </p:cNvPr>
          <p:cNvSpPr txBox="1"/>
          <p:nvPr/>
        </p:nvSpPr>
        <p:spPr>
          <a:xfrm>
            <a:off x="-9276112" y="1151001"/>
            <a:ext cx="7813789" cy="675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Why are medical images important?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For Diagnosis and treatment of diseases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Medical images are difficult to analyze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Medical images are not typical image files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3d medicals images are mostly in nifti (.nii / .nii.gz) format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The nifty files contain 2d slices called Dicom (.dcm) files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D2A8F-66E1-20B3-F65B-E8E5F8AA1D19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AFC63-2F20-F3B0-3F57-2DAE5661248A}"/>
              </a:ext>
            </a:extLst>
          </p:cNvPr>
          <p:cNvSpPr txBox="1"/>
          <p:nvPr/>
        </p:nvSpPr>
        <p:spPr>
          <a:xfrm>
            <a:off x="3056819" y="837705"/>
            <a:ext cx="3030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DATASET COLLECTION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4FC0A-CE40-D597-65D4-95026AC10F7B}"/>
              </a:ext>
            </a:extLst>
          </p:cNvPr>
          <p:cNvSpPr txBox="1"/>
          <p:nvPr/>
        </p:nvSpPr>
        <p:spPr>
          <a:xfrm>
            <a:off x="-3197501" y="684768"/>
            <a:ext cx="15539001" cy="270239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41E45A-0C7A-687D-DB9E-EFA494523B69}"/>
              </a:ext>
            </a:extLst>
          </p:cNvPr>
          <p:cNvSpPr txBox="1"/>
          <p:nvPr/>
        </p:nvSpPr>
        <p:spPr>
          <a:xfrm>
            <a:off x="-6521951" y="376917"/>
            <a:ext cx="46836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RESEARCH OBJECTIVES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50340-AE3C-519B-E57F-7235447F18E1}"/>
              </a:ext>
            </a:extLst>
          </p:cNvPr>
          <p:cNvSpPr txBox="1"/>
          <p:nvPr/>
        </p:nvSpPr>
        <p:spPr>
          <a:xfrm>
            <a:off x="10624713" y="1379577"/>
            <a:ext cx="8011403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DEEP LEARNING CAN HELP US ANALYSE THESE IMAGES AND MAKE PREDICTIONS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OUR GOAL IS TO TRAIN A DEEP LEARNING MODEL (U-NET) THAT ACCURATELY DETECTS ORGANS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FAAC35-BCC0-8253-EF3E-C0220E434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5496"/>
          <a:stretch/>
        </p:blipFill>
        <p:spPr>
          <a:xfrm>
            <a:off x="-8409227" y="4576085"/>
            <a:ext cx="946543" cy="1673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B96578-481D-CA30-C193-61B55EAC3B7B}"/>
              </a:ext>
            </a:extLst>
          </p:cNvPr>
          <p:cNvSpPr txBox="1"/>
          <p:nvPr/>
        </p:nvSpPr>
        <p:spPr>
          <a:xfrm>
            <a:off x="599804" y="2268210"/>
            <a:ext cx="818496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The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dataset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was extracted from the Liver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Tumor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Segmentation Challenge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(LiTS17)-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LiTS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.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The dataset was developed in association with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seven hospitals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and academic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centers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and was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manually examined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by three unbiased radiologists.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BD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057A1-6272-4214-597D-56C03C8EA5EB}"/>
              </a:ext>
            </a:extLst>
          </p:cNvPr>
          <p:cNvSpPr txBox="1"/>
          <p:nvPr/>
        </p:nvSpPr>
        <p:spPr>
          <a:xfrm>
            <a:off x="10287295" y="863234"/>
            <a:ext cx="313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DATASET DESCRIPTION</a:t>
            </a:r>
          </a:p>
        </p:txBody>
      </p:sp>
    </p:spTree>
    <p:extLst>
      <p:ext uri="{BB962C8B-B14F-4D97-AF65-F5344CB8AC3E}">
        <p14:creationId xmlns:p14="http://schemas.microsoft.com/office/powerpoint/2010/main" val="265327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64E5B-99E2-2E26-4611-18F26802FEDA}"/>
              </a:ext>
            </a:extLst>
          </p:cNvPr>
          <p:cNvSpPr txBox="1"/>
          <p:nvPr/>
        </p:nvSpPr>
        <p:spPr>
          <a:xfrm>
            <a:off x="10548273" y="508682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D2A8F-66E1-20B3-F65B-E8E5F8AA1D19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582551-FEAF-CFAA-C6DF-ACC5E892E6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748" y="4536228"/>
            <a:ext cx="1710813" cy="892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EAFC63-2F20-F3B0-3F57-2DAE5661248A}"/>
              </a:ext>
            </a:extLst>
          </p:cNvPr>
          <p:cNvSpPr txBox="1"/>
          <p:nvPr/>
        </p:nvSpPr>
        <p:spPr>
          <a:xfrm>
            <a:off x="3004753" y="837705"/>
            <a:ext cx="313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DATASET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4FC0A-CE40-D597-65D4-95026AC10F7B}"/>
              </a:ext>
            </a:extLst>
          </p:cNvPr>
          <p:cNvSpPr txBox="1"/>
          <p:nvPr/>
        </p:nvSpPr>
        <p:spPr>
          <a:xfrm>
            <a:off x="633984" y="1237815"/>
            <a:ext cx="7663412" cy="52432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The dataset contains </a:t>
            </a:r>
            <a:r>
              <a:rPr kumimoji="0" lang="en-GB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131 CT scans</a:t>
            </a:r>
            <a:r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of the abdomen and corresponding liver segmentation masks.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The CT scans were acquired from </a:t>
            </a:r>
            <a:r>
              <a:rPr kumimoji="0" lang="en-GB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various clinical</a:t>
            </a:r>
            <a:r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facilities </a:t>
            </a:r>
            <a:r>
              <a:rPr kumimoji="0" lang="en-GB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worldwide</a:t>
            </a:r>
            <a:r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The individuals in the </a:t>
            </a:r>
            <a:r>
              <a:rPr kumimoji="0" lang="en-GB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CT scans had</a:t>
            </a:r>
            <a:r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primary and secondary liver </a:t>
            </a:r>
            <a:r>
              <a:rPr kumimoji="0" lang="en-GB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metastases and malignancies</a:t>
            </a:r>
            <a:r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Trained radiologists and oncologists </a:t>
            </a:r>
            <a:r>
              <a:rPr kumimoji="0" lang="en-GB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manually annotated</a:t>
            </a:r>
            <a:r>
              <a:rPr kumimoji="0" lang="en-GB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the data with two labels (liver and lesion).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The CT images and segmentation masks were in </a:t>
            </a:r>
            <a:r>
              <a:rPr kumimoji="0" lang="en-US" sz="19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NifTI</a:t>
            </a:r>
            <a:r>
              <a:rPr kumimoji="0" 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(.nii.gz)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file format and had a </a:t>
            </a:r>
            <a:r>
              <a:rPr kumimoji="0" 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minimum and maximum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number of </a:t>
            </a:r>
            <a:r>
              <a:rPr kumimoji="0" 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slices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of  </a:t>
            </a:r>
            <a:r>
              <a:rPr kumimoji="0" 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74 and 987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, respectively, making the model </a:t>
            </a:r>
            <a:r>
              <a:rPr kumimoji="0" lang="en-US" sz="1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robust to domain shift.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44133-B98A-3692-E4DF-C7D825C32DA1}"/>
              </a:ext>
            </a:extLst>
          </p:cNvPr>
          <p:cNvSpPr txBox="1"/>
          <p:nvPr/>
        </p:nvSpPr>
        <p:spPr>
          <a:xfrm>
            <a:off x="10472137" y="2026481"/>
            <a:ext cx="76634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MEDICAL IMAGE CONTAINS HUNDREDS OF IMAGES SLICES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INDIVIDUAL MEDICAL IMAGE FILE WERE CONVERTED INTO MULTIPLE MEDICAL IMAGES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AFTER CONVERSION, ALL OF THE MEDICAL IMAGE CONTAIN 64 SLICES OF IMAGE.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9D2D5-8791-51FF-F3E9-03D91D8E0660}"/>
              </a:ext>
            </a:extLst>
          </p:cNvPr>
          <p:cNvSpPr txBox="1"/>
          <p:nvPr/>
        </p:nvSpPr>
        <p:spPr>
          <a:xfrm>
            <a:off x="-4743503" y="837705"/>
            <a:ext cx="3739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PREPARING TRAINING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A0891-58E9-3F8D-9E0D-D8ED871C18B8}"/>
              </a:ext>
            </a:extLst>
          </p:cNvPr>
          <p:cNvSpPr txBox="1"/>
          <p:nvPr/>
        </p:nvSpPr>
        <p:spPr>
          <a:xfrm>
            <a:off x="-4274718" y="837705"/>
            <a:ext cx="3030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DATASET COLLECTION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00EE18-953A-6F0E-6AB0-3E6B744965C2}"/>
              </a:ext>
            </a:extLst>
          </p:cNvPr>
          <p:cNvSpPr txBox="1"/>
          <p:nvPr/>
        </p:nvSpPr>
        <p:spPr>
          <a:xfrm>
            <a:off x="-3953745" y="837705"/>
            <a:ext cx="2747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9981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AB5AB-43C8-1C62-2816-150F2A96C4AB}"/>
              </a:ext>
            </a:extLst>
          </p:cNvPr>
          <p:cNvSpPr txBox="1"/>
          <p:nvPr/>
        </p:nvSpPr>
        <p:spPr>
          <a:xfrm>
            <a:off x="-10058415" y="445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Ifty, Md. Salim Shahed Shajid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64E5B-99E2-2E26-4611-18F26802FEDA}"/>
              </a:ext>
            </a:extLst>
          </p:cNvPr>
          <p:cNvSpPr txBox="1"/>
          <p:nvPr/>
        </p:nvSpPr>
        <p:spPr>
          <a:xfrm>
            <a:off x="10548273" y="508682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Electrical and Electronic Engineering,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Shahjalal University of Science and Technology, Sylhet-3114, Bangladesh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D2A8F-66E1-20B3-F65B-E8E5F8AA1D19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B3674A-15B9-9AA9-DF87-78759D40DC8A}"/>
              </a:ext>
            </a:extLst>
          </p:cNvPr>
          <p:cNvSpPr txBox="1"/>
          <p:nvPr/>
        </p:nvSpPr>
        <p:spPr>
          <a:xfrm>
            <a:off x="740294" y="1619090"/>
            <a:ext cx="7663412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CT images in the dataset had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uneven numbers of slices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, so they were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divided into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subvolumes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with equal numbers of slices for training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Subvolumes</a:t>
            </a: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with </a:t>
            </a:r>
            <a:r>
              <a: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64 slices</a:t>
            </a: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were chosen to </a:t>
            </a:r>
            <a:r>
              <a: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balance computational efficiency</a:t>
            </a: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and training speed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Some </a:t>
            </a:r>
            <a:r>
              <a:rPr kumimoji="0" lang="en-GB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subvolumes</a:t>
            </a: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had </a:t>
            </a:r>
            <a:r>
              <a: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no liver representation</a:t>
            </a: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, and therefore </a:t>
            </a:r>
            <a:r>
              <a: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were discarded</a:t>
            </a: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to prevent accuracy issues during training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77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Segmentation masks and CT volumes were </a:t>
            </a:r>
            <a:r>
              <a: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split into</a:t>
            </a: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train and test sets in a </a:t>
            </a:r>
            <a:r>
              <a: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4:1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990570-482D-407C-FF86-AE42612ADB09}"/>
              </a:ext>
            </a:extLst>
          </p:cNvPr>
          <p:cNvSpPr txBox="1"/>
          <p:nvPr/>
        </p:nvSpPr>
        <p:spPr>
          <a:xfrm>
            <a:off x="3198178" y="837705"/>
            <a:ext cx="2747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PREPARATION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C39267-D243-3402-9A92-67B49E92D1B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60137" y="4451735"/>
            <a:ext cx="2275879" cy="1187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F05D4-08B8-5404-EB85-9B714EC2C6F7}"/>
              </a:ext>
            </a:extLst>
          </p:cNvPr>
          <p:cNvSpPr txBox="1"/>
          <p:nvPr/>
        </p:nvSpPr>
        <p:spPr>
          <a:xfrm>
            <a:off x="10124020" y="837705"/>
            <a:ext cx="313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DATASET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806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AB5AB-43C8-1C62-2816-150F2A96C4AB}"/>
              </a:ext>
            </a:extLst>
          </p:cNvPr>
          <p:cNvSpPr txBox="1"/>
          <p:nvPr/>
        </p:nvSpPr>
        <p:spPr>
          <a:xfrm>
            <a:off x="-10058415" y="445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Ifty, Md. Salim Shahed Shajid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E4A83-4549-8BB0-73BB-2AC77D2FD722}"/>
              </a:ext>
            </a:extLst>
          </p:cNvPr>
          <p:cNvSpPr txBox="1"/>
          <p:nvPr/>
        </p:nvSpPr>
        <p:spPr>
          <a:xfrm>
            <a:off x="-9695986" y="1190770"/>
            <a:ext cx="7202036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Introduction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image segmentation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the Deep learning Architecture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Monai framework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collection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preparing training data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7. Future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4F941-A02B-3CA1-72DC-852C635B7569}"/>
              </a:ext>
            </a:extLst>
          </p:cNvPr>
          <p:cNvSpPr txBox="1"/>
          <p:nvPr/>
        </p:nvSpPr>
        <p:spPr>
          <a:xfrm>
            <a:off x="-9276112" y="1151001"/>
            <a:ext cx="7813789" cy="675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Why are medical images important?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For Diagnosis and treatment of diseases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Medical images are difficult to analyze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Medical images are not typical image files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3d medicals images are mostly in nifti (.nii / .nii.gz) format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The nifty files contain 2d slices called Dicom (.dcm) files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D2A8F-66E1-20B3-F65B-E8E5F8AA1D19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582551-FEAF-CFAA-C6DF-ACC5E892E6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05" y="2620616"/>
            <a:ext cx="7813789" cy="4078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ED7608-A4F1-F2F2-918C-EC447279E950}"/>
              </a:ext>
            </a:extLst>
          </p:cNvPr>
          <p:cNvSpPr txBox="1"/>
          <p:nvPr/>
        </p:nvSpPr>
        <p:spPr>
          <a:xfrm>
            <a:off x="3166116" y="837705"/>
            <a:ext cx="2811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DATA PREPARATION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F94A0-0771-42B0-E595-A0B863C4B7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65149" y="5397909"/>
            <a:ext cx="1617999" cy="844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FE43F5-B4A7-BDE1-B134-6F4CF19F009B}"/>
              </a:ext>
            </a:extLst>
          </p:cNvPr>
          <p:cNvSpPr txBox="1"/>
          <p:nvPr/>
        </p:nvSpPr>
        <p:spPr>
          <a:xfrm>
            <a:off x="926298" y="1467550"/>
            <a:ext cx="741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A 64-SLICE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NIfTI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 FILE WITH LIVER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172693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BA5DF5-02A0-A6D9-A867-32EBF40C4580}"/>
              </a:ext>
            </a:extLst>
          </p:cNvPr>
          <p:cNvSpPr txBox="1"/>
          <p:nvPr/>
        </p:nvSpPr>
        <p:spPr>
          <a:xfrm>
            <a:off x="-359229" y="65502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Implementation of Liver Segmentation from Computed Tomography (CT) Images using Deep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AB5AB-43C8-1C62-2816-150F2A96C4AB}"/>
              </a:ext>
            </a:extLst>
          </p:cNvPr>
          <p:cNvSpPr txBox="1"/>
          <p:nvPr/>
        </p:nvSpPr>
        <p:spPr>
          <a:xfrm>
            <a:off x="-10058415" y="445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MD Ashraf Hossain Ifty, Md. Salim Shahed Shajid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9854B-7EEA-4334-06AB-080509E3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1596E6-D025-4A6D-AAE2-704CE66659E9}" type="slidenum">
              <a:rPr kumimoji="0" lang="en-US" sz="3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2E4A83-4549-8BB0-73BB-2AC77D2FD722}"/>
              </a:ext>
            </a:extLst>
          </p:cNvPr>
          <p:cNvSpPr txBox="1"/>
          <p:nvPr/>
        </p:nvSpPr>
        <p:spPr>
          <a:xfrm>
            <a:off x="-9695986" y="1190770"/>
            <a:ext cx="7202036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Introduction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image segmentation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the Deep learning Architecture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Monai framework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collection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preparing training data</a:t>
            </a:r>
          </a:p>
          <a:p>
            <a:pPr marL="1657350" marR="0" lvl="2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Training</a:t>
            </a:r>
          </a:p>
          <a:p>
            <a:pPr marL="742950" marR="0" lvl="0" indent="-74295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results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7. Future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4F941-A02B-3CA1-72DC-852C635B7569}"/>
              </a:ext>
            </a:extLst>
          </p:cNvPr>
          <p:cNvSpPr txBox="1"/>
          <p:nvPr/>
        </p:nvSpPr>
        <p:spPr>
          <a:xfrm>
            <a:off x="-9276112" y="1151001"/>
            <a:ext cx="7813789" cy="675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Why are medical images important?</a:t>
            </a:r>
          </a:p>
          <a:p>
            <a:pPr marL="914400" marR="0" lvl="1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For Diagnosis and treatment of diseases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Medical images are difficult to analyze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Medical images are not typical image files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3d medicals images are mostly in nifti (.nii / .nii.gz) format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all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The nifty files contain 2d slices called Dicom (.dcm) files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300" b="0" i="0" u="none" strike="noStrike" kern="1200" cap="all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D2A8F-66E1-20B3-F65B-E8E5F8AA1D19}"/>
              </a:ext>
            </a:extLst>
          </p:cNvPr>
          <p:cNvSpPr txBox="1"/>
          <p:nvPr/>
        </p:nvSpPr>
        <p:spPr>
          <a:xfrm>
            <a:off x="2918061" y="376917"/>
            <a:ext cx="3307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METHODOLOGY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F0A9B-018C-95C9-0FE9-5C725023D5BD}"/>
              </a:ext>
            </a:extLst>
          </p:cNvPr>
          <p:cNvSpPr txBox="1"/>
          <p:nvPr/>
        </p:nvSpPr>
        <p:spPr>
          <a:xfrm>
            <a:off x="3198181" y="837705"/>
            <a:ext cx="2747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DATA PREPARATION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DAE2B-EA7B-68D6-F120-AAA21C28EA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06" y="2620616"/>
            <a:ext cx="7813787" cy="4078514"/>
          </a:xfrm>
          <a:prstGeom prst="rect">
            <a:avLst/>
          </a:prstGeom>
        </p:spPr>
      </p:pic>
      <p:pic>
        <p:nvPicPr>
          <p:cNvPr id="15" name="Picture 14" descr="A picture containing text, old, different, bunch&#10;&#10;Description automatically generated">
            <a:extLst>
              <a:ext uri="{FF2B5EF4-FFF2-40B4-BE49-F238E27FC236}">
                <a16:creationId xmlns:a16="http://schemas.microsoft.com/office/drawing/2014/main" id="{69EA210E-A86A-1447-BB22-093D8B08CC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615" y="4913400"/>
            <a:ext cx="3069337" cy="1910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25C48-0F7C-FD4C-A2FF-E61AE62F29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912084" y="2745476"/>
            <a:ext cx="3481787" cy="18173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E60A29-50BF-8F5D-9265-04052AFD92F0}"/>
              </a:ext>
            </a:extLst>
          </p:cNvPr>
          <p:cNvSpPr txBox="1"/>
          <p:nvPr/>
        </p:nvSpPr>
        <p:spPr>
          <a:xfrm>
            <a:off x="713715" y="1467550"/>
            <a:ext cx="8071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 panose="020B0504020202020204" pitchFamily="34" charset="77"/>
                <a:ea typeface="+mn-ea"/>
                <a:cs typeface="+mn-cs"/>
              </a:rPr>
              <a:t>A 64-SLICE NIFTI FILE WITH NO LIVER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335757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277</TotalTime>
  <Words>4255</Words>
  <Application>Microsoft Office PowerPoint</Application>
  <PresentationFormat>On-screen Show (4:3)</PresentationFormat>
  <Paragraphs>633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Avenir Next LT Pro</vt:lpstr>
      <vt:lpstr>Calibri</vt:lpstr>
      <vt:lpstr>Calibri Light</vt:lpstr>
      <vt:lpstr>Cambria Math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SHAJID</dc:creator>
  <cp:lastModifiedBy>SHAJID</cp:lastModifiedBy>
  <cp:revision>3</cp:revision>
  <dcterms:created xsi:type="dcterms:W3CDTF">2023-02-20T04:27:48Z</dcterms:created>
  <dcterms:modified xsi:type="dcterms:W3CDTF">2023-03-13T18:00:25Z</dcterms:modified>
</cp:coreProperties>
</file>